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6" r:id="rId11"/>
    <p:sldId id="268" r:id="rId12"/>
    <p:sldId id="274" r:id="rId13"/>
    <p:sldId id="270" r:id="rId14"/>
    <p:sldId id="271" r:id="rId15"/>
    <p:sldId id="273" r:id="rId16"/>
    <p:sldId id="276" r:id="rId17"/>
    <p:sldId id="275" r:id="rId18"/>
    <p:sldId id="26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F93F1-D337-477A-B98A-83DE47DDB92A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EF2D7-A99A-4AC5-BC01-384F23EAC7CE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タイトル 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テキストボックス 2049"/>
          <p:cNvSpPr txBox="1">
            <a:spLocks noChangeAspect="1"/>
          </p:cNvSpPr>
          <p:nvPr/>
        </p:nvSpPr>
        <p:spPr>
          <a:xfrm>
            <a:off x="3596217" y="15875"/>
            <a:ext cx="8587316" cy="68167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lIns="36000" tIns="36000" rIns="36000" bIns="36000" anchor="ctr" anchorCtr="0"/>
          <a:p>
            <a:pPr lvl="0" eaLnBrk="0" hangingPunct="0"/>
            <a:endParaRPr lang="ja-JP" sz="1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51" name="その他"/>
          <p:cNvSpPr>
            <a:spLocks noChangeAspect="1"/>
          </p:cNvSpPr>
          <p:nvPr/>
        </p:nvSpPr>
        <p:spPr>
          <a:xfrm>
            <a:off x="8214784" y="3492500"/>
            <a:ext cx="3399367" cy="2954338"/>
          </a:xfrm>
          <a:custGeom>
            <a:avLst/>
            <a:gdLst/>
            <a:ahLst/>
            <a:cxnLst/>
            <a:pathLst>
              <a:path w="21600" h="21600">
                <a:moveTo>
                  <a:pt x="20824" y="1081"/>
                </a:moveTo>
                <a:lnTo>
                  <a:pt x="21600" y="0"/>
                </a:lnTo>
                <a:lnTo>
                  <a:pt x="21309" y="138"/>
                </a:lnTo>
                <a:lnTo>
                  <a:pt x="21018" y="304"/>
                </a:lnTo>
                <a:lnTo>
                  <a:pt x="20469" y="582"/>
                </a:lnTo>
                <a:lnTo>
                  <a:pt x="19888" y="887"/>
                </a:lnTo>
                <a:lnTo>
                  <a:pt x="19759" y="942"/>
                </a:lnTo>
                <a:lnTo>
                  <a:pt x="19630" y="1025"/>
                </a:lnTo>
                <a:lnTo>
                  <a:pt x="19339" y="1164"/>
                </a:lnTo>
                <a:lnTo>
                  <a:pt x="19049" y="1303"/>
                </a:lnTo>
                <a:lnTo>
                  <a:pt x="18758" y="1413"/>
                </a:lnTo>
                <a:lnTo>
                  <a:pt x="18177" y="1718"/>
                </a:lnTo>
                <a:lnTo>
                  <a:pt x="17919" y="1829"/>
                </a:lnTo>
                <a:lnTo>
                  <a:pt x="17660" y="1968"/>
                </a:lnTo>
                <a:lnTo>
                  <a:pt x="17079" y="2218"/>
                </a:lnTo>
                <a:lnTo>
                  <a:pt x="16498" y="2467"/>
                </a:lnTo>
                <a:lnTo>
                  <a:pt x="15917" y="2717"/>
                </a:lnTo>
                <a:lnTo>
                  <a:pt x="15756" y="2772"/>
                </a:lnTo>
                <a:lnTo>
                  <a:pt x="15626" y="2800"/>
                </a:lnTo>
                <a:lnTo>
                  <a:pt x="15336" y="2938"/>
                </a:lnTo>
                <a:lnTo>
                  <a:pt x="14755" y="3188"/>
                </a:lnTo>
                <a:lnTo>
                  <a:pt x="14173" y="3382"/>
                </a:lnTo>
                <a:lnTo>
                  <a:pt x="14012" y="3437"/>
                </a:lnTo>
                <a:lnTo>
                  <a:pt x="13883" y="3493"/>
                </a:lnTo>
                <a:lnTo>
                  <a:pt x="13592" y="3604"/>
                </a:lnTo>
                <a:lnTo>
                  <a:pt x="13011" y="3798"/>
                </a:lnTo>
                <a:lnTo>
                  <a:pt x="12430" y="4020"/>
                </a:lnTo>
                <a:lnTo>
                  <a:pt x="11849" y="4186"/>
                </a:lnTo>
                <a:lnTo>
                  <a:pt x="11558" y="4269"/>
                </a:lnTo>
                <a:lnTo>
                  <a:pt x="11397" y="4325"/>
                </a:lnTo>
                <a:lnTo>
                  <a:pt x="11235" y="4380"/>
                </a:lnTo>
                <a:lnTo>
                  <a:pt x="10654" y="4575"/>
                </a:lnTo>
                <a:lnTo>
                  <a:pt x="10073" y="4713"/>
                </a:lnTo>
                <a:lnTo>
                  <a:pt x="9782" y="4796"/>
                </a:lnTo>
                <a:lnTo>
                  <a:pt x="9492" y="4879"/>
                </a:lnTo>
                <a:lnTo>
                  <a:pt x="8911" y="5046"/>
                </a:lnTo>
                <a:lnTo>
                  <a:pt x="8297" y="5185"/>
                </a:lnTo>
                <a:lnTo>
                  <a:pt x="7974" y="5268"/>
                </a:lnTo>
                <a:lnTo>
                  <a:pt x="7716" y="5351"/>
                </a:lnTo>
                <a:lnTo>
                  <a:pt x="7393" y="5406"/>
                </a:lnTo>
                <a:lnTo>
                  <a:pt x="7264" y="5462"/>
                </a:lnTo>
                <a:lnTo>
                  <a:pt x="7102" y="5489"/>
                </a:lnTo>
                <a:lnTo>
                  <a:pt x="6489" y="5600"/>
                </a:lnTo>
                <a:lnTo>
                  <a:pt x="5875" y="5711"/>
                </a:lnTo>
                <a:lnTo>
                  <a:pt x="5617" y="5794"/>
                </a:lnTo>
                <a:lnTo>
                  <a:pt x="5456" y="5822"/>
                </a:lnTo>
                <a:lnTo>
                  <a:pt x="5294" y="5850"/>
                </a:lnTo>
                <a:lnTo>
                  <a:pt x="5004" y="5905"/>
                </a:lnTo>
                <a:lnTo>
                  <a:pt x="4681" y="5961"/>
                </a:lnTo>
                <a:lnTo>
                  <a:pt x="4068" y="6044"/>
                </a:lnTo>
                <a:lnTo>
                  <a:pt x="3777" y="6100"/>
                </a:lnTo>
                <a:lnTo>
                  <a:pt x="3486" y="6155"/>
                </a:lnTo>
                <a:lnTo>
                  <a:pt x="2873" y="6238"/>
                </a:lnTo>
                <a:lnTo>
                  <a:pt x="2970" y="6238"/>
                </a:lnTo>
                <a:lnTo>
                  <a:pt x="3002" y="6238"/>
                </a:lnTo>
                <a:lnTo>
                  <a:pt x="3196" y="6238"/>
                </a:lnTo>
                <a:lnTo>
                  <a:pt x="3519" y="6266"/>
                </a:lnTo>
                <a:lnTo>
                  <a:pt x="4196" y="6294"/>
                </a:lnTo>
                <a:lnTo>
                  <a:pt x="4842" y="6294"/>
                </a:lnTo>
                <a:lnTo>
                  <a:pt x="5520" y="6294"/>
                </a:lnTo>
                <a:lnTo>
                  <a:pt x="6198" y="6294"/>
                </a:lnTo>
                <a:lnTo>
                  <a:pt x="6521" y="6294"/>
                </a:lnTo>
                <a:lnTo>
                  <a:pt x="6812" y="6294"/>
                </a:lnTo>
                <a:lnTo>
                  <a:pt x="7490" y="6266"/>
                </a:lnTo>
                <a:lnTo>
                  <a:pt x="7651" y="6266"/>
                </a:lnTo>
                <a:lnTo>
                  <a:pt x="7845" y="6266"/>
                </a:lnTo>
                <a:lnTo>
                  <a:pt x="8168" y="6238"/>
                </a:lnTo>
                <a:lnTo>
                  <a:pt x="7716" y="6488"/>
                </a:lnTo>
                <a:lnTo>
                  <a:pt x="7619" y="6515"/>
                </a:lnTo>
                <a:lnTo>
                  <a:pt x="7554" y="6543"/>
                </a:lnTo>
                <a:lnTo>
                  <a:pt x="7490" y="6571"/>
                </a:lnTo>
                <a:lnTo>
                  <a:pt x="7296" y="6682"/>
                </a:lnTo>
                <a:lnTo>
                  <a:pt x="7038" y="6793"/>
                </a:lnTo>
                <a:lnTo>
                  <a:pt x="6812" y="6903"/>
                </a:lnTo>
                <a:lnTo>
                  <a:pt x="6360" y="7098"/>
                </a:lnTo>
                <a:lnTo>
                  <a:pt x="5875" y="7319"/>
                </a:lnTo>
                <a:lnTo>
                  <a:pt x="5650" y="7403"/>
                </a:lnTo>
                <a:lnTo>
                  <a:pt x="5520" y="7430"/>
                </a:lnTo>
                <a:lnTo>
                  <a:pt x="5391" y="7486"/>
                </a:lnTo>
                <a:lnTo>
                  <a:pt x="5262" y="7541"/>
                </a:lnTo>
                <a:lnTo>
                  <a:pt x="5133" y="7597"/>
                </a:lnTo>
                <a:lnTo>
                  <a:pt x="4907" y="7708"/>
                </a:lnTo>
                <a:lnTo>
                  <a:pt x="4423" y="7902"/>
                </a:lnTo>
                <a:lnTo>
                  <a:pt x="3906" y="8068"/>
                </a:lnTo>
                <a:lnTo>
                  <a:pt x="3648" y="8151"/>
                </a:lnTo>
                <a:lnTo>
                  <a:pt x="3389" y="8262"/>
                </a:lnTo>
                <a:lnTo>
                  <a:pt x="3099" y="8345"/>
                </a:lnTo>
                <a:lnTo>
                  <a:pt x="3034" y="8345"/>
                </a:lnTo>
                <a:lnTo>
                  <a:pt x="2970" y="8373"/>
                </a:lnTo>
                <a:lnTo>
                  <a:pt x="2873" y="8401"/>
                </a:lnTo>
                <a:lnTo>
                  <a:pt x="2324" y="8595"/>
                </a:lnTo>
                <a:lnTo>
                  <a:pt x="1775" y="8761"/>
                </a:lnTo>
                <a:lnTo>
                  <a:pt x="1485" y="8844"/>
                </a:lnTo>
                <a:lnTo>
                  <a:pt x="1226" y="8900"/>
                </a:lnTo>
                <a:lnTo>
                  <a:pt x="677" y="9066"/>
                </a:lnTo>
                <a:lnTo>
                  <a:pt x="516" y="9094"/>
                </a:lnTo>
                <a:lnTo>
                  <a:pt x="387" y="9150"/>
                </a:lnTo>
                <a:lnTo>
                  <a:pt x="96" y="9233"/>
                </a:lnTo>
                <a:lnTo>
                  <a:pt x="64" y="9288"/>
                </a:lnTo>
                <a:lnTo>
                  <a:pt x="64" y="9316"/>
                </a:lnTo>
                <a:lnTo>
                  <a:pt x="31" y="9344"/>
                </a:lnTo>
                <a:lnTo>
                  <a:pt x="0" y="9399"/>
                </a:lnTo>
                <a:lnTo>
                  <a:pt x="0" y="9454"/>
                </a:lnTo>
                <a:lnTo>
                  <a:pt x="0" y="9510"/>
                </a:lnTo>
                <a:lnTo>
                  <a:pt x="0" y="9593"/>
                </a:lnTo>
                <a:lnTo>
                  <a:pt x="0" y="9704"/>
                </a:lnTo>
                <a:lnTo>
                  <a:pt x="0" y="9787"/>
                </a:lnTo>
                <a:lnTo>
                  <a:pt x="64" y="9843"/>
                </a:lnTo>
                <a:lnTo>
                  <a:pt x="128" y="9926"/>
                </a:lnTo>
                <a:lnTo>
                  <a:pt x="161" y="9954"/>
                </a:lnTo>
                <a:lnTo>
                  <a:pt x="193" y="9981"/>
                </a:lnTo>
                <a:lnTo>
                  <a:pt x="258" y="10065"/>
                </a:lnTo>
                <a:lnTo>
                  <a:pt x="290" y="10092"/>
                </a:lnTo>
                <a:lnTo>
                  <a:pt x="354" y="10120"/>
                </a:lnTo>
                <a:lnTo>
                  <a:pt x="484" y="10176"/>
                </a:lnTo>
                <a:lnTo>
                  <a:pt x="613" y="10231"/>
                </a:lnTo>
                <a:lnTo>
                  <a:pt x="677" y="10231"/>
                </a:lnTo>
                <a:lnTo>
                  <a:pt x="742" y="10259"/>
                </a:lnTo>
                <a:lnTo>
                  <a:pt x="807" y="10286"/>
                </a:lnTo>
                <a:lnTo>
                  <a:pt x="903" y="10314"/>
                </a:lnTo>
                <a:lnTo>
                  <a:pt x="968" y="10342"/>
                </a:lnTo>
                <a:lnTo>
                  <a:pt x="1065" y="10342"/>
                </a:lnTo>
                <a:lnTo>
                  <a:pt x="1129" y="10342"/>
                </a:lnTo>
                <a:lnTo>
                  <a:pt x="1162" y="10370"/>
                </a:lnTo>
                <a:lnTo>
                  <a:pt x="1259" y="10370"/>
                </a:lnTo>
                <a:lnTo>
                  <a:pt x="1420" y="10370"/>
                </a:lnTo>
                <a:lnTo>
                  <a:pt x="1807" y="10397"/>
                </a:lnTo>
                <a:lnTo>
                  <a:pt x="1969" y="10425"/>
                </a:lnTo>
                <a:lnTo>
                  <a:pt x="2130" y="10425"/>
                </a:lnTo>
                <a:lnTo>
                  <a:pt x="2486" y="10453"/>
                </a:lnTo>
                <a:lnTo>
                  <a:pt x="2841" y="10480"/>
                </a:lnTo>
                <a:lnTo>
                  <a:pt x="3196" y="10508"/>
                </a:lnTo>
                <a:lnTo>
                  <a:pt x="3519" y="10536"/>
                </a:lnTo>
                <a:lnTo>
                  <a:pt x="3615" y="10536"/>
                </a:lnTo>
                <a:lnTo>
                  <a:pt x="3712" y="10536"/>
                </a:lnTo>
                <a:lnTo>
                  <a:pt x="3874" y="10536"/>
                </a:lnTo>
                <a:lnTo>
                  <a:pt x="2195" y="20934"/>
                </a:lnTo>
                <a:lnTo>
                  <a:pt x="2259" y="20989"/>
                </a:lnTo>
                <a:lnTo>
                  <a:pt x="2292" y="20989"/>
                </a:lnTo>
                <a:lnTo>
                  <a:pt x="2324" y="21017"/>
                </a:lnTo>
                <a:lnTo>
                  <a:pt x="2389" y="21045"/>
                </a:lnTo>
                <a:lnTo>
                  <a:pt x="2421" y="21072"/>
                </a:lnTo>
                <a:lnTo>
                  <a:pt x="2453" y="21072"/>
                </a:lnTo>
                <a:lnTo>
                  <a:pt x="2486" y="21072"/>
                </a:lnTo>
                <a:lnTo>
                  <a:pt x="2550" y="21072"/>
                </a:lnTo>
                <a:lnTo>
                  <a:pt x="2614" y="21045"/>
                </a:lnTo>
                <a:lnTo>
                  <a:pt x="2647" y="21017"/>
                </a:lnTo>
                <a:lnTo>
                  <a:pt x="2711" y="20989"/>
                </a:lnTo>
                <a:lnTo>
                  <a:pt x="2776" y="20962"/>
                </a:lnTo>
                <a:lnTo>
                  <a:pt x="2841" y="20934"/>
                </a:lnTo>
                <a:lnTo>
                  <a:pt x="5101" y="10619"/>
                </a:lnTo>
                <a:lnTo>
                  <a:pt x="5488" y="10619"/>
                </a:lnTo>
                <a:lnTo>
                  <a:pt x="5682" y="10619"/>
                </a:lnTo>
                <a:lnTo>
                  <a:pt x="5682" y="10619"/>
                </a:lnTo>
                <a:lnTo>
                  <a:pt x="5747" y="10647"/>
                </a:lnTo>
                <a:lnTo>
                  <a:pt x="5843" y="10647"/>
                </a:lnTo>
                <a:lnTo>
                  <a:pt x="6231" y="10647"/>
                </a:lnTo>
                <a:lnTo>
                  <a:pt x="6425" y="10675"/>
                </a:lnTo>
                <a:lnTo>
                  <a:pt x="6618" y="10675"/>
                </a:lnTo>
                <a:lnTo>
                  <a:pt x="6779" y="10675"/>
                </a:lnTo>
                <a:lnTo>
                  <a:pt x="6973" y="10675"/>
                </a:lnTo>
                <a:lnTo>
                  <a:pt x="7329" y="10702"/>
                </a:lnTo>
                <a:lnTo>
                  <a:pt x="7716" y="10702"/>
                </a:lnTo>
                <a:lnTo>
                  <a:pt x="8071" y="10702"/>
                </a:lnTo>
                <a:lnTo>
                  <a:pt x="8394" y="10702"/>
                </a:lnTo>
                <a:lnTo>
                  <a:pt x="8781" y="10702"/>
                </a:lnTo>
                <a:lnTo>
                  <a:pt x="9104" y="10702"/>
                </a:lnTo>
                <a:lnTo>
                  <a:pt x="9459" y="10702"/>
                </a:lnTo>
                <a:lnTo>
                  <a:pt x="9782" y="10702"/>
                </a:lnTo>
                <a:lnTo>
                  <a:pt x="9944" y="10702"/>
                </a:lnTo>
                <a:lnTo>
                  <a:pt x="10105" y="10702"/>
                </a:lnTo>
                <a:lnTo>
                  <a:pt x="10751" y="10702"/>
                </a:lnTo>
                <a:lnTo>
                  <a:pt x="11494" y="15527"/>
                </a:lnTo>
                <a:lnTo>
                  <a:pt x="11558" y="15555"/>
                </a:lnTo>
                <a:lnTo>
                  <a:pt x="11655" y="15610"/>
                </a:lnTo>
                <a:lnTo>
                  <a:pt x="11655" y="15638"/>
                </a:lnTo>
                <a:lnTo>
                  <a:pt x="11687" y="15638"/>
                </a:lnTo>
                <a:lnTo>
                  <a:pt x="11784" y="15638"/>
                </a:lnTo>
                <a:lnTo>
                  <a:pt x="11849" y="15638"/>
                </a:lnTo>
                <a:lnTo>
                  <a:pt x="11945" y="15638"/>
                </a:lnTo>
                <a:lnTo>
                  <a:pt x="12010" y="15583"/>
                </a:lnTo>
                <a:lnTo>
                  <a:pt x="12107" y="15555"/>
                </a:lnTo>
                <a:lnTo>
                  <a:pt x="11687" y="10702"/>
                </a:lnTo>
                <a:lnTo>
                  <a:pt x="12010" y="10702"/>
                </a:lnTo>
                <a:lnTo>
                  <a:pt x="12268" y="10702"/>
                </a:lnTo>
                <a:lnTo>
                  <a:pt x="12591" y="10675"/>
                </a:lnTo>
                <a:lnTo>
                  <a:pt x="12850" y="10675"/>
                </a:lnTo>
                <a:lnTo>
                  <a:pt x="13398" y="10647"/>
                </a:lnTo>
                <a:lnTo>
                  <a:pt x="13463" y="10647"/>
                </a:lnTo>
                <a:lnTo>
                  <a:pt x="13528" y="10647"/>
                </a:lnTo>
                <a:lnTo>
                  <a:pt x="13689" y="10619"/>
                </a:lnTo>
                <a:lnTo>
                  <a:pt x="13915" y="10619"/>
                </a:lnTo>
                <a:lnTo>
                  <a:pt x="17111" y="21516"/>
                </a:lnTo>
                <a:lnTo>
                  <a:pt x="17144" y="21571"/>
                </a:lnTo>
                <a:lnTo>
                  <a:pt x="17208" y="21571"/>
                </a:lnTo>
                <a:lnTo>
                  <a:pt x="17241" y="21600"/>
                </a:lnTo>
                <a:lnTo>
                  <a:pt x="17305" y="21600"/>
                </a:lnTo>
                <a:lnTo>
                  <a:pt x="17338" y="21600"/>
                </a:lnTo>
                <a:lnTo>
                  <a:pt x="17370" y="21600"/>
                </a:lnTo>
                <a:lnTo>
                  <a:pt x="17370" y="21600"/>
                </a:lnTo>
                <a:lnTo>
                  <a:pt x="17370" y="21600"/>
                </a:lnTo>
                <a:lnTo>
                  <a:pt x="17370" y="21600"/>
                </a:lnTo>
                <a:lnTo>
                  <a:pt x="17402" y="21600"/>
                </a:lnTo>
                <a:lnTo>
                  <a:pt x="17434" y="21600"/>
                </a:lnTo>
                <a:lnTo>
                  <a:pt x="17434" y="21600"/>
                </a:lnTo>
                <a:lnTo>
                  <a:pt x="17434" y="21600"/>
                </a:lnTo>
                <a:lnTo>
                  <a:pt x="17434" y="21600"/>
                </a:lnTo>
                <a:lnTo>
                  <a:pt x="17466" y="21600"/>
                </a:lnTo>
                <a:lnTo>
                  <a:pt x="17499" y="21600"/>
                </a:lnTo>
                <a:lnTo>
                  <a:pt x="17499" y="21600"/>
                </a:lnTo>
                <a:lnTo>
                  <a:pt x="17531" y="21600"/>
                </a:lnTo>
                <a:lnTo>
                  <a:pt x="17563" y="21571"/>
                </a:lnTo>
                <a:lnTo>
                  <a:pt x="17596" y="21571"/>
                </a:lnTo>
                <a:lnTo>
                  <a:pt x="17628" y="21544"/>
                </a:lnTo>
                <a:lnTo>
                  <a:pt x="17628" y="21544"/>
                </a:lnTo>
                <a:lnTo>
                  <a:pt x="17660" y="21516"/>
                </a:lnTo>
                <a:lnTo>
                  <a:pt x="17660" y="21488"/>
                </a:lnTo>
                <a:lnTo>
                  <a:pt x="17660" y="21461"/>
                </a:lnTo>
                <a:lnTo>
                  <a:pt x="17693" y="21461"/>
                </a:lnTo>
                <a:lnTo>
                  <a:pt x="17693" y="21433"/>
                </a:lnTo>
                <a:lnTo>
                  <a:pt x="17725" y="21405"/>
                </a:lnTo>
                <a:lnTo>
                  <a:pt x="17725" y="21350"/>
                </a:lnTo>
                <a:lnTo>
                  <a:pt x="15174" y="10508"/>
                </a:lnTo>
                <a:lnTo>
                  <a:pt x="15336" y="10425"/>
                </a:lnTo>
                <a:lnTo>
                  <a:pt x="15465" y="10370"/>
                </a:lnTo>
                <a:lnTo>
                  <a:pt x="15562" y="10342"/>
                </a:lnTo>
                <a:lnTo>
                  <a:pt x="15626" y="10286"/>
                </a:lnTo>
                <a:lnTo>
                  <a:pt x="15788" y="10231"/>
                </a:lnTo>
                <a:lnTo>
                  <a:pt x="15884" y="10231"/>
                </a:lnTo>
                <a:lnTo>
                  <a:pt x="15949" y="10176"/>
                </a:lnTo>
                <a:lnTo>
                  <a:pt x="16078" y="10092"/>
                </a:lnTo>
                <a:lnTo>
                  <a:pt x="16240" y="10009"/>
                </a:lnTo>
                <a:lnTo>
                  <a:pt x="16401" y="9926"/>
                </a:lnTo>
                <a:lnTo>
                  <a:pt x="16530" y="9843"/>
                </a:lnTo>
                <a:lnTo>
                  <a:pt x="16659" y="9787"/>
                </a:lnTo>
                <a:lnTo>
                  <a:pt x="16788" y="9704"/>
                </a:lnTo>
                <a:lnTo>
                  <a:pt x="16853" y="9649"/>
                </a:lnTo>
                <a:lnTo>
                  <a:pt x="16950" y="9593"/>
                </a:lnTo>
                <a:lnTo>
                  <a:pt x="17079" y="9482"/>
                </a:lnTo>
                <a:lnTo>
                  <a:pt x="17111" y="9454"/>
                </a:lnTo>
                <a:lnTo>
                  <a:pt x="17176" y="9399"/>
                </a:lnTo>
                <a:lnTo>
                  <a:pt x="17338" y="9316"/>
                </a:lnTo>
                <a:lnTo>
                  <a:pt x="17466" y="9205"/>
                </a:lnTo>
                <a:lnTo>
                  <a:pt x="17596" y="9094"/>
                </a:lnTo>
                <a:lnTo>
                  <a:pt x="17693" y="8983"/>
                </a:lnTo>
                <a:lnTo>
                  <a:pt x="17757" y="8928"/>
                </a:lnTo>
                <a:lnTo>
                  <a:pt x="17822" y="8872"/>
                </a:lnTo>
                <a:lnTo>
                  <a:pt x="17951" y="8761"/>
                </a:lnTo>
                <a:lnTo>
                  <a:pt x="18048" y="8651"/>
                </a:lnTo>
                <a:lnTo>
                  <a:pt x="18177" y="8540"/>
                </a:lnTo>
                <a:lnTo>
                  <a:pt x="18242" y="8401"/>
                </a:lnTo>
                <a:lnTo>
                  <a:pt x="18306" y="8345"/>
                </a:lnTo>
                <a:lnTo>
                  <a:pt x="18371" y="8290"/>
                </a:lnTo>
                <a:lnTo>
                  <a:pt x="18467" y="8151"/>
                </a:lnTo>
                <a:lnTo>
                  <a:pt x="18597" y="8013"/>
                </a:lnTo>
                <a:lnTo>
                  <a:pt x="18694" y="7902"/>
                </a:lnTo>
                <a:lnTo>
                  <a:pt x="18726" y="7846"/>
                </a:lnTo>
                <a:lnTo>
                  <a:pt x="18758" y="7763"/>
                </a:lnTo>
                <a:lnTo>
                  <a:pt x="18823" y="7708"/>
                </a:lnTo>
                <a:lnTo>
                  <a:pt x="18887" y="7625"/>
                </a:lnTo>
                <a:lnTo>
                  <a:pt x="18920" y="7541"/>
                </a:lnTo>
                <a:lnTo>
                  <a:pt x="18984" y="7486"/>
                </a:lnTo>
                <a:lnTo>
                  <a:pt x="19081" y="7347"/>
                </a:lnTo>
                <a:lnTo>
                  <a:pt x="19178" y="7209"/>
                </a:lnTo>
                <a:lnTo>
                  <a:pt x="19242" y="7042"/>
                </a:lnTo>
                <a:lnTo>
                  <a:pt x="19307" y="6903"/>
                </a:lnTo>
                <a:lnTo>
                  <a:pt x="19404" y="6737"/>
                </a:lnTo>
                <a:lnTo>
                  <a:pt x="19501" y="6571"/>
                </a:lnTo>
                <a:lnTo>
                  <a:pt x="19565" y="6432"/>
                </a:lnTo>
                <a:lnTo>
                  <a:pt x="19662" y="6266"/>
                </a:lnTo>
                <a:lnTo>
                  <a:pt x="19694" y="6183"/>
                </a:lnTo>
                <a:lnTo>
                  <a:pt x="19727" y="6072"/>
                </a:lnTo>
                <a:lnTo>
                  <a:pt x="19824" y="5933"/>
                </a:lnTo>
                <a:lnTo>
                  <a:pt x="19824" y="5850"/>
                </a:lnTo>
                <a:lnTo>
                  <a:pt x="19856" y="5767"/>
                </a:lnTo>
                <a:lnTo>
                  <a:pt x="19921" y="5573"/>
                </a:lnTo>
                <a:lnTo>
                  <a:pt x="19953" y="5517"/>
                </a:lnTo>
                <a:lnTo>
                  <a:pt x="19985" y="5406"/>
                </a:lnTo>
                <a:lnTo>
                  <a:pt x="20049" y="5212"/>
                </a:lnTo>
                <a:lnTo>
                  <a:pt x="20082" y="5129"/>
                </a:lnTo>
                <a:lnTo>
                  <a:pt x="20114" y="5046"/>
                </a:lnTo>
                <a:lnTo>
                  <a:pt x="20179" y="4852"/>
                </a:lnTo>
                <a:lnTo>
                  <a:pt x="20243" y="4658"/>
                </a:lnTo>
                <a:lnTo>
                  <a:pt x="20276" y="4602"/>
                </a:lnTo>
                <a:lnTo>
                  <a:pt x="20308" y="4491"/>
                </a:lnTo>
                <a:lnTo>
                  <a:pt x="20340" y="4297"/>
                </a:lnTo>
                <a:lnTo>
                  <a:pt x="20372" y="4103"/>
                </a:lnTo>
                <a:lnTo>
                  <a:pt x="20405" y="3909"/>
                </a:lnTo>
                <a:lnTo>
                  <a:pt x="20469" y="3715"/>
                </a:lnTo>
                <a:lnTo>
                  <a:pt x="20502" y="3493"/>
                </a:lnTo>
                <a:lnTo>
                  <a:pt x="20534" y="3382"/>
                </a:lnTo>
                <a:lnTo>
                  <a:pt x="20534" y="3271"/>
                </a:lnTo>
                <a:lnTo>
                  <a:pt x="20599" y="3077"/>
                </a:lnTo>
                <a:lnTo>
                  <a:pt x="20631" y="2855"/>
                </a:lnTo>
                <a:lnTo>
                  <a:pt x="20663" y="2661"/>
                </a:lnTo>
                <a:lnTo>
                  <a:pt x="20695" y="2439"/>
                </a:lnTo>
                <a:lnTo>
                  <a:pt x="20728" y="2218"/>
                </a:lnTo>
                <a:lnTo>
                  <a:pt x="20760" y="1996"/>
                </a:lnTo>
                <a:lnTo>
                  <a:pt x="20760" y="1774"/>
                </a:lnTo>
                <a:lnTo>
                  <a:pt x="20792" y="1525"/>
                </a:lnTo>
                <a:lnTo>
                  <a:pt x="20824" y="1303"/>
                </a:lnTo>
                <a:lnTo>
                  <a:pt x="20824" y="1081"/>
                </a:ln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2" name="その他"/>
          <p:cNvSpPr>
            <a:spLocks noChangeAspect="1"/>
          </p:cNvSpPr>
          <p:nvPr/>
        </p:nvSpPr>
        <p:spPr>
          <a:xfrm>
            <a:off x="8360833" y="3503613"/>
            <a:ext cx="3225800" cy="1460500"/>
          </a:xfrm>
          <a:custGeom>
            <a:avLst/>
            <a:gdLst/>
            <a:ahLst/>
            <a:cxnLst/>
            <a:pathLst>
              <a:path w="21600" h="21600">
                <a:moveTo>
                  <a:pt x="17824" y="10323"/>
                </a:moveTo>
                <a:lnTo>
                  <a:pt x="17892" y="10323"/>
                </a:lnTo>
                <a:lnTo>
                  <a:pt x="17994" y="10323"/>
                </a:lnTo>
                <a:lnTo>
                  <a:pt x="18062" y="10266"/>
                </a:lnTo>
                <a:lnTo>
                  <a:pt x="18164" y="10266"/>
                </a:lnTo>
                <a:lnTo>
                  <a:pt x="18300" y="10266"/>
                </a:lnTo>
                <a:lnTo>
                  <a:pt x="18368" y="10323"/>
                </a:lnTo>
                <a:lnTo>
                  <a:pt x="18436" y="10323"/>
                </a:lnTo>
                <a:lnTo>
                  <a:pt x="18504" y="10379"/>
                </a:lnTo>
                <a:lnTo>
                  <a:pt x="18572" y="10379"/>
                </a:lnTo>
                <a:lnTo>
                  <a:pt x="18674" y="10491"/>
                </a:lnTo>
                <a:lnTo>
                  <a:pt x="18742" y="10547"/>
                </a:lnTo>
                <a:lnTo>
                  <a:pt x="18742" y="10603"/>
                </a:lnTo>
                <a:lnTo>
                  <a:pt x="18810" y="10659"/>
                </a:lnTo>
                <a:lnTo>
                  <a:pt x="18844" y="10715"/>
                </a:lnTo>
                <a:lnTo>
                  <a:pt x="18878" y="10771"/>
                </a:lnTo>
                <a:lnTo>
                  <a:pt x="18912" y="10884"/>
                </a:lnTo>
                <a:lnTo>
                  <a:pt x="18980" y="11052"/>
                </a:lnTo>
                <a:lnTo>
                  <a:pt x="18980" y="11108"/>
                </a:lnTo>
                <a:lnTo>
                  <a:pt x="19014" y="11220"/>
                </a:lnTo>
                <a:lnTo>
                  <a:pt x="19014" y="11332"/>
                </a:lnTo>
                <a:lnTo>
                  <a:pt x="19048" y="11445"/>
                </a:lnTo>
                <a:lnTo>
                  <a:pt x="19048" y="11725"/>
                </a:lnTo>
                <a:lnTo>
                  <a:pt x="19048" y="11837"/>
                </a:lnTo>
                <a:lnTo>
                  <a:pt x="19048" y="12005"/>
                </a:lnTo>
                <a:lnTo>
                  <a:pt x="19048" y="12118"/>
                </a:lnTo>
                <a:lnTo>
                  <a:pt x="19048" y="12286"/>
                </a:lnTo>
                <a:lnTo>
                  <a:pt x="19014" y="12623"/>
                </a:lnTo>
                <a:lnTo>
                  <a:pt x="18844" y="13072"/>
                </a:lnTo>
                <a:lnTo>
                  <a:pt x="18742" y="13577"/>
                </a:lnTo>
                <a:lnTo>
                  <a:pt x="18674" y="13801"/>
                </a:lnTo>
                <a:lnTo>
                  <a:pt x="18640" y="13913"/>
                </a:lnTo>
                <a:lnTo>
                  <a:pt x="18606" y="13969"/>
                </a:lnTo>
                <a:lnTo>
                  <a:pt x="18470" y="14474"/>
                </a:lnTo>
                <a:lnTo>
                  <a:pt x="18368" y="14643"/>
                </a:lnTo>
                <a:lnTo>
                  <a:pt x="18300" y="14867"/>
                </a:lnTo>
                <a:lnTo>
                  <a:pt x="18164" y="15260"/>
                </a:lnTo>
                <a:lnTo>
                  <a:pt x="18096" y="15484"/>
                </a:lnTo>
                <a:lnTo>
                  <a:pt x="18028" y="15708"/>
                </a:lnTo>
                <a:lnTo>
                  <a:pt x="17892" y="16045"/>
                </a:lnTo>
                <a:lnTo>
                  <a:pt x="17789" y="16269"/>
                </a:lnTo>
                <a:lnTo>
                  <a:pt x="17722" y="16438"/>
                </a:lnTo>
                <a:lnTo>
                  <a:pt x="17585" y="16774"/>
                </a:lnTo>
                <a:lnTo>
                  <a:pt x="17415" y="17111"/>
                </a:lnTo>
                <a:lnTo>
                  <a:pt x="17347" y="17279"/>
                </a:lnTo>
                <a:lnTo>
                  <a:pt x="17279" y="17392"/>
                </a:lnTo>
                <a:lnTo>
                  <a:pt x="17245" y="17448"/>
                </a:lnTo>
                <a:lnTo>
                  <a:pt x="17211" y="17560"/>
                </a:lnTo>
                <a:lnTo>
                  <a:pt x="17177" y="17616"/>
                </a:lnTo>
                <a:lnTo>
                  <a:pt x="17075" y="17728"/>
                </a:lnTo>
                <a:lnTo>
                  <a:pt x="16939" y="18065"/>
                </a:lnTo>
                <a:lnTo>
                  <a:pt x="16769" y="18345"/>
                </a:lnTo>
                <a:lnTo>
                  <a:pt x="16667" y="18458"/>
                </a:lnTo>
                <a:lnTo>
                  <a:pt x="16599" y="18626"/>
                </a:lnTo>
                <a:lnTo>
                  <a:pt x="16429" y="18850"/>
                </a:lnTo>
                <a:lnTo>
                  <a:pt x="16361" y="18962"/>
                </a:lnTo>
                <a:lnTo>
                  <a:pt x="16259" y="19075"/>
                </a:lnTo>
                <a:lnTo>
                  <a:pt x="16089" y="19299"/>
                </a:lnTo>
                <a:lnTo>
                  <a:pt x="15885" y="19523"/>
                </a:lnTo>
                <a:lnTo>
                  <a:pt x="15715" y="19692"/>
                </a:lnTo>
                <a:lnTo>
                  <a:pt x="15681" y="19748"/>
                </a:lnTo>
                <a:lnTo>
                  <a:pt x="15646" y="19748"/>
                </a:lnTo>
                <a:lnTo>
                  <a:pt x="15545" y="19860"/>
                </a:lnTo>
                <a:lnTo>
                  <a:pt x="15341" y="20028"/>
                </a:lnTo>
                <a:lnTo>
                  <a:pt x="15171" y="20197"/>
                </a:lnTo>
                <a:lnTo>
                  <a:pt x="14966" y="20309"/>
                </a:lnTo>
                <a:lnTo>
                  <a:pt x="14762" y="20477"/>
                </a:lnTo>
                <a:lnTo>
                  <a:pt x="14728" y="20477"/>
                </a:lnTo>
                <a:lnTo>
                  <a:pt x="14694" y="20533"/>
                </a:lnTo>
                <a:lnTo>
                  <a:pt x="14592" y="20533"/>
                </a:lnTo>
                <a:lnTo>
                  <a:pt x="14388" y="20589"/>
                </a:lnTo>
                <a:lnTo>
                  <a:pt x="14286" y="20646"/>
                </a:lnTo>
                <a:lnTo>
                  <a:pt x="14184" y="20702"/>
                </a:lnTo>
                <a:lnTo>
                  <a:pt x="14014" y="20758"/>
                </a:lnTo>
                <a:lnTo>
                  <a:pt x="13912" y="20758"/>
                </a:lnTo>
                <a:lnTo>
                  <a:pt x="13776" y="20814"/>
                </a:lnTo>
                <a:lnTo>
                  <a:pt x="13606" y="20814"/>
                </a:lnTo>
                <a:lnTo>
                  <a:pt x="13333" y="20870"/>
                </a:lnTo>
                <a:lnTo>
                  <a:pt x="13198" y="20870"/>
                </a:lnTo>
                <a:lnTo>
                  <a:pt x="13129" y="20870"/>
                </a:lnTo>
                <a:lnTo>
                  <a:pt x="13061" y="20926"/>
                </a:lnTo>
                <a:lnTo>
                  <a:pt x="12517" y="20926"/>
                </a:lnTo>
                <a:lnTo>
                  <a:pt x="12245" y="20982"/>
                </a:lnTo>
                <a:lnTo>
                  <a:pt x="11939" y="20982"/>
                </a:lnTo>
                <a:lnTo>
                  <a:pt x="11395" y="21038"/>
                </a:lnTo>
                <a:lnTo>
                  <a:pt x="10782" y="21094"/>
                </a:lnTo>
                <a:lnTo>
                  <a:pt x="10476" y="21094"/>
                </a:lnTo>
                <a:lnTo>
                  <a:pt x="10170" y="21094"/>
                </a:lnTo>
                <a:lnTo>
                  <a:pt x="9558" y="21094"/>
                </a:lnTo>
                <a:lnTo>
                  <a:pt x="8912" y="21094"/>
                </a:lnTo>
                <a:lnTo>
                  <a:pt x="8742" y="21094"/>
                </a:lnTo>
                <a:lnTo>
                  <a:pt x="8571" y="21094"/>
                </a:lnTo>
                <a:lnTo>
                  <a:pt x="8265" y="21094"/>
                </a:lnTo>
                <a:lnTo>
                  <a:pt x="8163" y="21094"/>
                </a:lnTo>
                <a:lnTo>
                  <a:pt x="8061" y="21094"/>
                </a:lnTo>
                <a:lnTo>
                  <a:pt x="7891" y="21094"/>
                </a:lnTo>
                <a:lnTo>
                  <a:pt x="7585" y="21094"/>
                </a:lnTo>
                <a:lnTo>
                  <a:pt x="7245" y="21094"/>
                </a:lnTo>
                <a:lnTo>
                  <a:pt x="6870" y="21094"/>
                </a:lnTo>
                <a:lnTo>
                  <a:pt x="6530" y="21094"/>
                </a:lnTo>
                <a:lnTo>
                  <a:pt x="6428" y="21038"/>
                </a:lnTo>
                <a:lnTo>
                  <a:pt x="6326" y="21038"/>
                </a:lnTo>
                <a:lnTo>
                  <a:pt x="6156" y="21038"/>
                </a:lnTo>
                <a:lnTo>
                  <a:pt x="5782" y="21038"/>
                </a:lnTo>
                <a:lnTo>
                  <a:pt x="5442" y="21038"/>
                </a:lnTo>
                <a:lnTo>
                  <a:pt x="4694" y="20982"/>
                </a:lnTo>
                <a:lnTo>
                  <a:pt x="4319" y="20982"/>
                </a:lnTo>
                <a:lnTo>
                  <a:pt x="3911" y="20926"/>
                </a:lnTo>
                <a:lnTo>
                  <a:pt x="3163" y="20870"/>
                </a:lnTo>
                <a:lnTo>
                  <a:pt x="2687" y="20870"/>
                </a:lnTo>
                <a:lnTo>
                  <a:pt x="2278" y="20870"/>
                </a:lnTo>
                <a:lnTo>
                  <a:pt x="1904" y="20870"/>
                </a:lnTo>
                <a:lnTo>
                  <a:pt x="1496" y="20870"/>
                </a:lnTo>
                <a:lnTo>
                  <a:pt x="1088" y="20870"/>
                </a:lnTo>
                <a:lnTo>
                  <a:pt x="714" y="20870"/>
                </a:lnTo>
                <a:lnTo>
                  <a:pt x="374" y="20926"/>
                </a:lnTo>
                <a:lnTo>
                  <a:pt x="0" y="20926"/>
                </a:lnTo>
                <a:lnTo>
                  <a:pt x="33" y="20926"/>
                </a:lnTo>
                <a:lnTo>
                  <a:pt x="67" y="20926"/>
                </a:lnTo>
                <a:lnTo>
                  <a:pt x="170" y="20926"/>
                </a:lnTo>
                <a:lnTo>
                  <a:pt x="374" y="20982"/>
                </a:lnTo>
                <a:lnTo>
                  <a:pt x="748" y="21038"/>
                </a:lnTo>
                <a:lnTo>
                  <a:pt x="1122" y="21038"/>
                </a:lnTo>
                <a:lnTo>
                  <a:pt x="1496" y="21094"/>
                </a:lnTo>
                <a:lnTo>
                  <a:pt x="1870" y="21151"/>
                </a:lnTo>
                <a:lnTo>
                  <a:pt x="2210" y="21207"/>
                </a:lnTo>
                <a:lnTo>
                  <a:pt x="2584" y="21263"/>
                </a:lnTo>
                <a:lnTo>
                  <a:pt x="2687" y="21263"/>
                </a:lnTo>
                <a:lnTo>
                  <a:pt x="2755" y="21263"/>
                </a:lnTo>
                <a:lnTo>
                  <a:pt x="2959" y="21319"/>
                </a:lnTo>
                <a:lnTo>
                  <a:pt x="3027" y="21319"/>
                </a:lnTo>
                <a:lnTo>
                  <a:pt x="3095" y="21319"/>
                </a:lnTo>
                <a:lnTo>
                  <a:pt x="3231" y="21319"/>
                </a:lnTo>
                <a:lnTo>
                  <a:pt x="3469" y="21375"/>
                </a:lnTo>
                <a:lnTo>
                  <a:pt x="3843" y="21375"/>
                </a:lnTo>
                <a:lnTo>
                  <a:pt x="4217" y="21431"/>
                </a:lnTo>
                <a:lnTo>
                  <a:pt x="4626" y="21431"/>
                </a:lnTo>
                <a:lnTo>
                  <a:pt x="4830" y="21487"/>
                </a:lnTo>
                <a:lnTo>
                  <a:pt x="4898" y="21487"/>
                </a:lnTo>
                <a:lnTo>
                  <a:pt x="4931" y="21487"/>
                </a:lnTo>
                <a:lnTo>
                  <a:pt x="5034" y="21487"/>
                </a:lnTo>
                <a:lnTo>
                  <a:pt x="5442" y="21487"/>
                </a:lnTo>
                <a:lnTo>
                  <a:pt x="5850" y="21487"/>
                </a:lnTo>
                <a:lnTo>
                  <a:pt x="6020" y="21487"/>
                </a:lnTo>
                <a:lnTo>
                  <a:pt x="6224" y="21543"/>
                </a:lnTo>
                <a:lnTo>
                  <a:pt x="6632" y="21543"/>
                </a:lnTo>
                <a:lnTo>
                  <a:pt x="7007" y="21543"/>
                </a:lnTo>
                <a:lnTo>
                  <a:pt x="7347" y="21600"/>
                </a:lnTo>
                <a:lnTo>
                  <a:pt x="7755" y="21600"/>
                </a:lnTo>
                <a:lnTo>
                  <a:pt x="8095" y="21600"/>
                </a:lnTo>
                <a:lnTo>
                  <a:pt x="8435" y="21600"/>
                </a:lnTo>
                <a:lnTo>
                  <a:pt x="8843" y="21600"/>
                </a:lnTo>
                <a:lnTo>
                  <a:pt x="9184" y="21600"/>
                </a:lnTo>
                <a:lnTo>
                  <a:pt x="9354" y="21600"/>
                </a:lnTo>
                <a:lnTo>
                  <a:pt x="9524" y="21600"/>
                </a:lnTo>
                <a:lnTo>
                  <a:pt x="10204" y="21600"/>
                </a:lnTo>
                <a:lnTo>
                  <a:pt x="10476" y="21600"/>
                </a:lnTo>
                <a:lnTo>
                  <a:pt x="10714" y="21600"/>
                </a:lnTo>
                <a:lnTo>
                  <a:pt x="11225" y="21600"/>
                </a:lnTo>
                <a:lnTo>
                  <a:pt x="11531" y="21543"/>
                </a:lnTo>
                <a:lnTo>
                  <a:pt x="11837" y="21543"/>
                </a:lnTo>
                <a:lnTo>
                  <a:pt x="12109" y="21543"/>
                </a:lnTo>
                <a:lnTo>
                  <a:pt x="12449" y="21487"/>
                </a:lnTo>
                <a:lnTo>
                  <a:pt x="12993" y="21487"/>
                </a:lnTo>
                <a:lnTo>
                  <a:pt x="13061" y="21487"/>
                </a:lnTo>
                <a:lnTo>
                  <a:pt x="13129" y="21487"/>
                </a:lnTo>
                <a:lnTo>
                  <a:pt x="13265" y="21487"/>
                </a:lnTo>
                <a:lnTo>
                  <a:pt x="13572" y="21431"/>
                </a:lnTo>
                <a:lnTo>
                  <a:pt x="13946" y="21375"/>
                </a:lnTo>
                <a:lnTo>
                  <a:pt x="14320" y="21319"/>
                </a:lnTo>
                <a:lnTo>
                  <a:pt x="14592" y="21263"/>
                </a:lnTo>
                <a:lnTo>
                  <a:pt x="14864" y="21207"/>
                </a:lnTo>
                <a:lnTo>
                  <a:pt x="15034" y="21094"/>
                </a:lnTo>
                <a:lnTo>
                  <a:pt x="15204" y="20926"/>
                </a:lnTo>
                <a:lnTo>
                  <a:pt x="15272" y="20870"/>
                </a:lnTo>
                <a:lnTo>
                  <a:pt x="15341" y="20814"/>
                </a:lnTo>
                <a:lnTo>
                  <a:pt x="15511" y="20646"/>
                </a:lnTo>
                <a:lnTo>
                  <a:pt x="15579" y="20589"/>
                </a:lnTo>
                <a:lnTo>
                  <a:pt x="15681" y="20533"/>
                </a:lnTo>
                <a:lnTo>
                  <a:pt x="15851" y="20421"/>
                </a:lnTo>
                <a:lnTo>
                  <a:pt x="15987" y="20253"/>
                </a:lnTo>
                <a:lnTo>
                  <a:pt x="16123" y="20084"/>
                </a:lnTo>
                <a:lnTo>
                  <a:pt x="16293" y="19916"/>
                </a:lnTo>
                <a:lnTo>
                  <a:pt x="16429" y="19692"/>
                </a:lnTo>
                <a:lnTo>
                  <a:pt x="16565" y="19579"/>
                </a:lnTo>
                <a:lnTo>
                  <a:pt x="16633" y="19467"/>
                </a:lnTo>
                <a:lnTo>
                  <a:pt x="16735" y="19411"/>
                </a:lnTo>
                <a:lnTo>
                  <a:pt x="16871" y="19187"/>
                </a:lnTo>
                <a:lnTo>
                  <a:pt x="16939" y="19075"/>
                </a:lnTo>
                <a:lnTo>
                  <a:pt x="17007" y="18962"/>
                </a:lnTo>
                <a:lnTo>
                  <a:pt x="17109" y="18738"/>
                </a:lnTo>
                <a:lnTo>
                  <a:pt x="17279" y="18626"/>
                </a:lnTo>
                <a:lnTo>
                  <a:pt x="17415" y="18401"/>
                </a:lnTo>
                <a:lnTo>
                  <a:pt x="17551" y="18121"/>
                </a:lnTo>
                <a:lnTo>
                  <a:pt x="17585" y="18009"/>
                </a:lnTo>
                <a:lnTo>
                  <a:pt x="17619" y="17897"/>
                </a:lnTo>
                <a:lnTo>
                  <a:pt x="17755" y="17728"/>
                </a:lnTo>
                <a:lnTo>
                  <a:pt x="17892" y="17448"/>
                </a:lnTo>
                <a:lnTo>
                  <a:pt x="18028" y="17223"/>
                </a:lnTo>
                <a:lnTo>
                  <a:pt x="18130" y="16943"/>
                </a:lnTo>
                <a:lnTo>
                  <a:pt x="18164" y="16831"/>
                </a:lnTo>
                <a:lnTo>
                  <a:pt x="18232" y="16774"/>
                </a:lnTo>
                <a:lnTo>
                  <a:pt x="18334" y="16494"/>
                </a:lnTo>
                <a:lnTo>
                  <a:pt x="18470" y="16213"/>
                </a:lnTo>
                <a:lnTo>
                  <a:pt x="18572" y="15933"/>
                </a:lnTo>
                <a:lnTo>
                  <a:pt x="18640" y="15820"/>
                </a:lnTo>
                <a:lnTo>
                  <a:pt x="18674" y="15708"/>
                </a:lnTo>
                <a:lnTo>
                  <a:pt x="18742" y="15540"/>
                </a:lnTo>
                <a:lnTo>
                  <a:pt x="18742" y="15372"/>
                </a:lnTo>
                <a:lnTo>
                  <a:pt x="18810" y="15260"/>
                </a:lnTo>
                <a:lnTo>
                  <a:pt x="18844" y="15091"/>
                </a:lnTo>
                <a:lnTo>
                  <a:pt x="18946" y="14867"/>
                </a:lnTo>
                <a:lnTo>
                  <a:pt x="19082" y="14530"/>
                </a:lnTo>
                <a:lnTo>
                  <a:pt x="19150" y="14194"/>
                </a:lnTo>
                <a:lnTo>
                  <a:pt x="19252" y="13913"/>
                </a:lnTo>
                <a:lnTo>
                  <a:pt x="19320" y="13633"/>
                </a:lnTo>
                <a:lnTo>
                  <a:pt x="19388" y="13296"/>
                </a:lnTo>
                <a:lnTo>
                  <a:pt x="19490" y="13015"/>
                </a:lnTo>
                <a:lnTo>
                  <a:pt x="19592" y="12623"/>
                </a:lnTo>
                <a:lnTo>
                  <a:pt x="19627" y="12454"/>
                </a:lnTo>
                <a:lnTo>
                  <a:pt x="19661" y="12286"/>
                </a:lnTo>
                <a:lnTo>
                  <a:pt x="19728" y="12005"/>
                </a:lnTo>
                <a:lnTo>
                  <a:pt x="19762" y="11781"/>
                </a:lnTo>
                <a:lnTo>
                  <a:pt x="19797" y="11613"/>
                </a:lnTo>
                <a:lnTo>
                  <a:pt x="19898" y="11276"/>
                </a:lnTo>
                <a:lnTo>
                  <a:pt x="19898" y="11108"/>
                </a:lnTo>
                <a:lnTo>
                  <a:pt x="19932" y="10940"/>
                </a:lnTo>
                <a:lnTo>
                  <a:pt x="20001" y="10547"/>
                </a:lnTo>
                <a:lnTo>
                  <a:pt x="20035" y="10323"/>
                </a:lnTo>
                <a:lnTo>
                  <a:pt x="20069" y="10154"/>
                </a:lnTo>
                <a:lnTo>
                  <a:pt x="20137" y="9818"/>
                </a:lnTo>
                <a:lnTo>
                  <a:pt x="20205" y="9425"/>
                </a:lnTo>
                <a:lnTo>
                  <a:pt x="20205" y="9200"/>
                </a:lnTo>
                <a:lnTo>
                  <a:pt x="20239" y="9088"/>
                </a:lnTo>
                <a:lnTo>
                  <a:pt x="20307" y="8639"/>
                </a:lnTo>
                <a:lnTo>
                  <a:pt x="20375" y="8246"/>
                </a:lnTo>
                <a:lnTo>
                  <a:pt x="20409" y="7854"/>
                </a:lnTo>
                <a:lnTo>
                  <a:pt x="20443" y="7630"/>
                </a:lnTo>
                <a:lnTo>
                  <a:pt x="20477" y="7461"/>
                </a:lnTo>
                <a:lnTo>
                  <a:pt x="20477" y="7069"/>
                </a:lnTo>
                <a:lnTo>
                  <a:pt x="20511" y="6844"/>
                </a:lnTo>
                <a:lnTo>
                  <a:pt x="20511" y="6620"/>
                </a:lnTo>
                <a:lnTo>
                  <a:pt x="20579" y="6227"/>
                </a:lnTo>
                <a:lnTo>
                  <a:pt x="20613" y="5778"/>
                </a:lnTo>
                <a:lnTo>
                  <a:pt x="20647" y="5385"/>
                </a:lnTo>
                <a:lnTo>
                  <a:pt x="20681" y="4880"/>
                </a:lnTo>
                <a:lnTo>
                  <a:pt x="20715" y="4488"/>
                </a:lnTo>
                <a:lnTo>
                  <a:pt x="20749" y="4039"/>
                </a:lnTo>
                <a:lnTo>
                  <a:pt x="20749" y="3534"/>
                </a:lnTo>
                <a:lnTo>
                  <a:pt x="20783" y="3085"/>
                </a:lnTo>
                <a:lnTo>
                  <a:pt x="20817" y="2580"/>
                </a:lnTo>
                <a:lnTo>
                  <a:pt x="20817" y="2131"/>
                </a:lnTo>
                <a:lnTo>
                  <a:pt x="21600" y="0"/>
                </a:lnTo>
                <a:lnTo>
                  <a:pt x="21327" y="280"/>
                </a:lnTo>
                <a:lnTo>
                  <a:pt x="21055" y="616"/>
                </a:lnTo>
                <a:lnTo>
                  <a:pt x="20477" y="1177"/>
                </a:lnTo>
                <a:lnTo>
                  <a:pt x="19865" y="1738"/>
                </a:lnTo>
                <a:lnTo>
                  <a:pt x="19694" y="1907"/>
                </a:lnTo>
                <a:lnTo>
                  <a:pt x="19558" y="2075"/>
                </a:lnTo>
                <a:lnTo>
                  <a:pt x="19252" y="2356"/>
                </a:lnTo>
                <a:lnTo>
                  <a:pt x="18946" y="2580"/>
                </a:lnTo>
                <a:lnTo>
                  <a:pt x="18674" y="2861"/>
                </a:lnTo>
                <a:lnTo>
                  <a:pt x="18062" y="3478"/>
                </a:lnTo>
                <a:lnTo>
                  <a:pt x="17755" y="3646"/>
                </a:lnTo>
                <a:lnTo>
                  <a:pt x="17449" y="3927"/>
                </a:lnTo>
                <a:lnTo>
                  <a:pt x="16871" y="4488"/>
                </a:lnTo>
                <a:lnTo>
                  <a:pt x="16259" y="4936"/>
                </a:lnTo>
                <a:lnTo>
                  <a:pt x="15646" y="5441"/>
                </a:lnTo>
                <a:lnTo>
                  <a:pt x="15476" y="5554"/>
                </a:lnTo>
                <a:lnTo>
                  <a:pt x="15306" y="5666"/>
                </a:lnTo>
                <a:lnTo>
                  <a:pt x="15034" y="5946"/>
                </a:lnTo>
                <a:lnTo>
                  <a:pt x="14422" y="6395"/>
                </a:lnTo>
                <a:lnTo>
                  <a:pt x="13810" y="6844"/>
                </a:lnTo>
                <a:lnTo>
                  <a:pt x="13640" y="6956"/>
                </a:lnTo>
                <a:lnTo>
                  <a:pt x="13503" y="7069"/>
                </a:lnTo>
                <a:lnTo>
                  <a:pt x="13198" y="7293"/>
                </a:lnTo>
                <a:lnTo>
                  <a:pt x="12585" y="7686"/>
                </a:lnTo>
                <a:lnTo>
                  <a:pt x="11973" y="8078"/>
                </a:lnTo>
                <a:lnTo>
                  <a:pt x="11327" y="8471"/>
                </a:lnTo>
                <a:lnTo>
                  <a:pt x="11055" y="8639"/>
                </a:lnTo>
                <a:lnTo>
                  <a:pt x="10885" y="8751"/>
                </a:lnTo>
                <a:lnTo>
                  <a:pt x="10714" y="8864"/>
                </a:lnTo>
                <a:lnTo>
                  <a:pt x="10136" y="9200"/>
                </a:lnTo>
                <a:lnTo>
                  <a:pt x="9490" y="9537"/>
                </a:lnTo>
                <a:lnTo>
                  <a:pt x="9150" y="9705"/>
                </a:lnTo>
                <a:lnTo>
                  <a:pt x="8877" y="9874"/>
                </a:lnTo>
                <a:lnTo>
                  <a:pt x="8231" y="10154"/>
                </a:lnTo>
                <a:lnTo>
                  <a:pt x="7619" y="10491"/>
                </a:lnTo>
                <a:lnTo>
                  <a:pt x="7279" y="10603"/>
                </a:lnTo>
                <a:lnTo>
                  <a:pt x="6973" y="10771"/>
                </a:lnTo>
                <a:lnTo>
                  <a:pt x="6666" y="10940"/>
                </a:lnTo>
                <a:lnTo>
                  <a:pt x="6496" y="10996"/>
                </a:lnTo>
                <a:lnTo>
                  <a:pt x="6326" y="11052"/>
                </a:lnTo>
                <a:lnTo>
                  <a:pt x="5714" y="11276"/>
                </a:lnTo>
                <a:lnTo>
                  <a:pt x="5068" y="11557"/>
                </a:lnTo>
                <a:lnTo>
                  <a:pt x="4761" y="11669"/>
                </a:lnTo>
                <a:lnTo>
                  <a:pt x="4591" y="11725"/>
                </a:lnTo>
                <a:lnTo>
                  <a:pt x="4421" y="11837"/>
                </a:lnTo>
                <a:lnTo>
                  <a:pt x="4115" y="11949"/>
                </a:lnTo>
                <a:lnTo>
                  <a:pt x="3809" y="12062"/>
                </a:lnTo>
                <a:lnTo>
                  <a:pt x="3163" y="12230"/>
                </a:lnTo>
                <a:lnTo>
                  <a:pt x="2823" y="12286"/>
                </a:lnTo>
                <a:lnTo>
                  <a:pt x="2517" y="12398"/>
                </a:lnTo>
                <a:lnTo>
                  <a:pt x="1904" y="12623"/>
                </a:lnTo>
                <a:lnTo>
                  <a:pt x="1972" y="12623"/>
                </a:lnTo>
                <a:lnTo>
                  <a:pt x="2074" y="12623"/>
                </a:lnTo>
                <a:lnTo>
                  <a:pt x="2210" y="12623"/>
                </a:lnTo>
                <a:lnTo>
                  <a:pt x="2584" y="12623"/>
                </a:lnTo>
                <a:lnTo>
                  <a:pt x="3265" y="12679"/>
                </a:lnTo>
                <a:lnTo>
                  <a:pt x="3979" y="12679"/>
                </a:lnTo>
                <a:lnTo>
                  <a:pt x="4694" y="12735"/>
                </a:lnTo>
                <a:lnTo>
                  <a:pt x="5374" y="12679"/>
                </a:lnTo>
                <a:lnTo>
                  <a:pt x="5714" y="12679"/>
                </a:lnTo>
                <a:lnTo>
                  <a:pt x="6088" y="12679"/>
                </a:lnTo>
                <a:lnTo>
                  <a:pt x="6769" y="12623"/>
                </a:lnTo>
                <a:lnTo>
                  <a:pt x="6939" y="12623"/>
                </a:lnTo>
                <a:lnTo>
                  <a:pt x="7109" y="12623"/>
                </a:lnTo>
                <a:lnTo>
                  <a:pt x="7449" y="12623"/>
                </a:lnTo>
                <a:lnTo>
                  <a:pt x="8129" y="12567"/>
                </a:lnTo>
                <a:lnTo>
                  <a:pt x="8809" y="12454"/>
                </a:lnTo>
                <a:lnTo>
                  <a:pt x="8980" y="12454"/>
                </a:lnTo>
                <a:lnTo>
                  <a:pt x="9116" y="12398"/>
                </a:lnTo>
                <a:lnTo>
                  <a:pt x="9490" y="12398"/>
                </a:lnTo>
                <a:lnTo>
                  <a:pt x="10136" y="12286"/>
                </a:lnTo>
                <a:lnTo>
                  <a:pt x="10782" y="12174"/>
                </a:lnTo>
                <a:lnTo>
                  <a:pt x="11463" y="12062"/>
                </a:lnTo>
                <a:lnTo>
                  <a:pt x="12143" y="11949"/>
                </a:lnTo>
                <a:lnTo>
                  <a:pt x="12823" y="11781"/>
                </a:lnTo>
                <a:lnTo>
                  <a:pt x="13368" y="11669"/>
                </a:lnTo>
                <a:lnTo>
                  <a:pt x="13980" y="11501"/>
                </a:lnTo>
                <a:lnTo>
                  <a:pt x="14558" y="11332"/>
                </a:lnTo>
                <a:lnTo>
                  <a:pt x="15136" y="11164"/>
                </a:lnTo>
                <a:lnTo>
                  <a:pt x="15715" y="10996"/>
                </a:lnTo>
                <a:lnTo>
                  <a:pt x="16293" y="10828"/>
                </a:lnTo>
                <a:lnTo>
                  <a:pt x="16837" y="10603"/>
                </a:lnTo>
                <a:lnTo>
                  <a:pt x="17449" y="10379"/>
                </a:lnTo>
                <a:lnTo>
                  <a:pt x="17518" y="10379"/>
                </a:lnTo>
                <a:lnTo>
                  <a:pt x="17585" y="10379"/>
                </a:lnTo>
                <a:lnTo>
                  <a:pt x="17688" y="10323"/>
                </a:lnTo>
                <a:lnTo>
                  <a:pt x="17755" y="10323"/>
                </a:lnTo>
                <a:lnTo>
                  <a:pt x="17824" y="10323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3" name="その他"/>
          <p:cNvSpPr>
            <a:spLocks noChangeAspect="1"/>
          </p:cNvSpPr>
          <p:nvPr/>
        </p:nvSpPr>
        <p:spPr>
          <a:xfrm>
            <a:off x="8214784" y="4295775"/>
            <a:ext cx="2529416" cy="628650"/>
          </a:xfrm>
          <a:custGeom>
            <a:avLst/>
            <a:gdLst/>
            <a:ahLst/>
            <a:cxnLst/>
            <a:pathLst>
              <a:path w="21600" h="21600">
                <a:moveTo>
                  <a:pt x="0" y="15744"/>
                </a:moveTo>
                <a:lnTo>
                  <a:pt x="0" y="16004"/>
                </a:lnTo>
                <a:lnTo>
                  <a:pt x="0" y="16134"/>
                </a:lnTo>
                <a:lnTo>
                  <a:pt x="0" y="16395"/>
                </a:lnTo>
                <a:lnTo>
                  <a:pt x="0" y="16655"/>
                </a:lnTo>
                <a:lnTo>
                  <a:pt x="43" y="16915"/>
                </a:lnTo>
                <a:lnTo>
                  <a:pt x="86" y="17175"/>
                </a:lnTo>
                <a:lnTo>
                  <a:pt x="129" y="17435"/>
                </a:lnTo>
                <a:lnTo>
                  <a:pt x="216" y="17566"/>
                </a:lnTo>
                <a:lnTo>
                  <a:pt x="303" y="17826"/>
                </a:lnTo>
                <a:lnTo>
                  <a:pt x="346" y="18086"/>
                </a:lnTo>
                <a:lnTo>
                  <a:pt x="433" y="18216"/>
                </a:lnTo>
                <a:lnTo>
                  <a:pt x="563" y="18346"/>
                </a:lnTo>
                <a:lnTo>
                  <a:pt x="693" y="18606"/>
                </a:lnTo>
                <a:lnTo>
                  <a:pt x="823" y="18737"/>
                </a:lnTo>
                <a:lnTo>
                  <a:pt x="997" y="18867"/>
                </a:lnTo>
                <a:lnTo>
                  <a:pt x="1127" y="19127"/>
                </a:lnTo>
                <a:lnTo>
                  <a:pt x="1300" y="19257"/>
                </a:lnTo>
                <a:lnTo>
                  <a:pt x="1387" y="19387"/>
                </a:lnTo>
                <a:lnTo>
                  <a:pt x="1474" y="19387"/>
                </a:lnTo>
                <a:lnTo>
                  <a:pt x="1691" y="19648"/>
                </a:lnTo>
                <a:lnTo>
                  <a:pt x="1864" y="19778"/>
                </a:lnTo>
                <a:lnTo>
                  <a:pt x="2125" y="19908"/>
                </a:lnTo>
                <a:lnTo>
                  <a:pt x="2342" y="20038"/>
                </a:lnTo>
                <a:lnTo>
                  <a:pt x="2558" y="20168"/>
                </a:lnTo>
                <a:lnTo>
                  <a:pt x="2862" y="20298"/>
                </a:lnTo>
                <a:lnTo>
                  <a:pt x="3122" y="20428"/>
                </a:lnTo>
                <a:lnTo>
                  <a:pt x="3382" y="20428"/>
                </a:lnTo>
                <a:lnTo>
                  <a:pt x="3686" y="20558"/>
                </a:lnTo>
                <a:lnTo>
                  <a:pt x="3990" y="20558"/>
                </a:lnTo>
                <a:lnTo>
                  <a:pt x="4293" y="20689"/>
                </a:lnTo>
                <a:lnTo>
                  <a:pt x="4640" y="20819"/>
                </a:lnTo>
                <a:lnTo>
                  <a:pt x="4987" y="20949"/>
                </a:lnTo>
                <a:lnTo>
                  <a:pt x="5334" y="20949"/>
                </a:lnTo>
                <a:lnTo>
                  <a:pt x="6288" y="21079"/>
                </a:lnTo>
                <a:lnTo>
                  <a:pt x="6809" y="21209"/>
                </a:lnTo>
                <a:lnTo>
                  <a:pt x="7286" y="21209"/>
                </a:lnTo>
                <a:lnTo>
                  <a:pt x="8240" y="21339"/>
                </a:lnTo>
                <a:lnTo>
                  <a:pt x="8674" y="21339"/>
                </a:lnTo>
                <a:lnTo>
                  <a:pt x="9151" y="21469"/>
                </a:lnTo>
                <a:lnTo>
                  <a:pt x="9368" y="21469"/>
                </a:lnTo>
                <a:lnTo>
                  <a:pt x="9498" y="21469"/>
                </a:lnTo>
                <a:lnTo>
                  <a:pt x="9628" y="21469"/>
                </a:lnTo>
                <a:lnTo>
                  <a:pt x="10062" y="21469"/>
                </a:lnTo>
                <a:lnTo>
                  <a:pt x="10539" y="21469"/>
                </a:lnTo>
                <a:lnTo>
                  <a:pt x="10973" y="21469"/>
                </a:lnTo>
                <a:lnTo>
                  <a:pt x="11363" y="21469"/>
                </a:lnTo>
                <a:lnTo>
                  <a:pt x="11580" y="21469"/>
                </a:lnTo>
                <a:lnTo>
                  <a:pt x="11710" y="21469"/>
                </a:lnTo>
                <a:lnTo>
                  <a:pt x="11840" y="21469"/>
                </a:lnTo>
                <a:lnTo>
                  <a:pt x="12231" y="21469"/>
                </a:lnTo>
                <a:lnTo>
                  <a:pt x="12447" y="21469"/>
                </a:lnTo>
                <a:lnTo>
                  <a:pt x="12664" y="21600"/>
                </a:lnTo>
                <a:lnTo>
                  <a:pt x="13489" y="21469"/>
                </a:lnTo>
                <a:lnTo>
                  <a:pt x="14269" y="21469"/>
                </a:lnTo>
                <a:lnTo>
                  <a:pt x="14660" y="21469"/>
                </a:lnTo>
                <a:lnTo>
                  <a:pt x="15050" y="21469"/>
                </a:lnTo>
                <a:lnTo>
                  <a:pt x="15787" y="21339"/>
                </a:lnTo>
                <a:lnTo>
                  <a:pt x="16524" y="21209"/>
                </a:lnTo>
                <a:lnTo>
                  <a:pt x="16915" y="21209"/>
                </a:lnTo>
                <a:lnTo>
                  <a:pt x="17262" y="21209"/>
                </a:lnTo>
                <a:lnTo>
                  <a:pt x="17956" y="21079"/>
                </a:lnTo>
                <a:lnTo>
                  <a:pt x="18043" y="20949"/>
                </a:lnTo>
                <a:lnTo>
                  <a:pt x="18130" y="20949"/>
                </a:lnTo>
                <a:lnTo>
                  <a:pt x="18303" y="20949"/>
                </a:lnTo>
                <a:lnTo>
                  <a:pt x="18606" y="20819"/>
                </a:lnTo>
                <a:lnTo>
                  <a:pt x="18823" y="20558"/>
                </a:lnTo>
                <a:lnTo>
                  <a:pt x="18997" y="20298"/>
                </a:lnTo>
                <a:lnTo>
                  <a:pt x="19214" y="19908"/>
                </a:lnTo>
                <a:lnTo>
                  <a:pt x="19344" y="19517"/>
                </a:lnTo>
                <a:lnTo>
                  <a:pt x="19517" y="19127"/>
                </a:lnTo>
                <a:lnTo>
                  <a:pt x="19691" y="18867"/>
                </a:lnTo>
                <a:lnTo>
                  <a:pt x="19865" y="18476"/>
                </a:lnTo>
                <a:lnTo>
                  <a:pt x="20038" y="18216"/>
                </a:lnTo>
                <a:lnTo>
                  <a:pt x="20298" y="17566"/>
                </a:lnTo>
                <a:lnTo>
                  <a:pt x="20558" y="16785"/>
                </a:lnTo>
                <a:lnTo>
                  <a:pt x="20775" y="16134"/>
                </a:lnTo>
                <a:lnTo>
                  <a:pt x="20949" y="15484"/>
                </a:lnTo>
                <a:lnTo>
                  <a:pt x="21036" y="15224"/>
                </a:lnTo>
                <a:lnTo>
                  <a:pt x="21122" y="14833"/>
                </a:lnTo>
                <a:lnTo>
                  <a:pt x="21209" y="14443"/>
                </a:lnTo>
                <a:lnTo>
                  <a:pt x="21296" y="14052"/>
                </a:lnTo>
                <a:lnTo>
                  <a:pt x="21339" y="13922"/>
                </a:lnTo>
                <a:lnTo>
                  <a:pt x="21426" y="13532"/>
                </a:lnTo>
                <a:lnTo>
                  <a:pt x="21512" y="12881"/>
                </a:lnTo>
                <a:lnTo>
                  <a:pt x="21512" y="12100"/>
                </a:lnTo>
                <a:lnTo>
                  <a:pt x="21556" y="11710"/>
                </a:lnTo>
                <a:lnTo>
                  <a:pt x="21556" y="11580"/>
                </a:lnTo>
                <a:lnTo>
                  <a:pt x="21600" y="10800"/>
                </a:lnTo>
                <a:lnTo>
                  <a:pt x="21556" y="10539"/>
                </a:lnTo>
                <a:lnTo>
                  <a:pt x="21556" y="10149"/>
                </a:lnTo>
                <a:lnTo>
                  <a:pt x="21512" y="9498"/>
                </a:lnTo>
                <a:lnTo>
                  <a:pt x="21469" y="8848"/>
                </a:lnTo>
                <a:lnTo>
                  <a:pt x="21383" y="8197"/>
                </a:lnTo>
                <a:lnTo>
                  <a:pt x="21252" y="7546"/>
                </a:lnTo>
                <a:lnTo>
                  <a:pt x="21166" y="7286"/>
                </a:lnTo>
                <a:lnTo>
                  <a:pt x="21079" y="6896"/>
                </a:lnTo>
                <a:lnTo>
                  <a:pt x="20992" y="6635"/>
                </a:lnTo>
                <a:lnTo>
                  <a:pt x="20905" y="6245"/>
                </a:lnTo>
                <a:lnTo>
                  <a:pt x="20775" y="5985"/>
                </a:lnTo>
                <a:lnTo>
                  <a:pt x="20732" y="5595"/>
                </a:lnTo>
                <a:lnTo>
                  <a:pt x="20602" y="5204"/>
                </a:lnTo>
                <a:lnTo>
                  <a:pt x="20472" y="5074"/>
                </a:lnTo>
                <a:lnTo>
                  <a:pt x="20168" y="4424"/>
                </a:lnTo>
                <a:lnTo>
                  <a:pt x="20038" y="4033"/>
                </a:lnTo>
                <a:lnTo>
                  <a:pt x="19908" y="3643"/>
                </a:lnTo>
                <a:lnTo>
                  <a:pt x="19604" y="2992"/>
                </a:lnTo>
                <a:lnTo>
                  <a:pt x="19431" y="2732"/>
                </a:lnTo>
                <a:lnTo>
                  <a:pt x="19257" y="2472"/>
                </a:lnTo>
                <a:lnTo>
                  <a:pt x="19084" y="2081"/>
                </a:lnTo>
                <a:lnTo>
                  <a:pt x="18867" y="1821"/>
                </a:lnTo>
                <a:lnTo>
                  <a:pt x="18520" y="1171"/>
                </a:lnTo>
                <a:lnTo>
                  <a:pt x="18303" y="780"/>
                </a:lnTo>
                <a:lnTo>
                  <a:pt x="18043" y="650"/>
                </a:lnTo>
                <a:lnTo>
                  <a:pt x="17652" y="0"/>
                </a:lnTo>
                <a:lnTo>
                  <a:pt x="16785" y="260"/>
                </a:lnTo>
                <a:lnTo>
                  <a:pt x="15917" y="650"/>
                </a:lnTo>
                <a:lnTo>
                  <a:pt x="15050" y="780"/>
                </a:lnTo>
                <a:lnTo>
                  <a:pt x="14226" y="1040"/>
                </a:lnTo>
                <a:lnTo>
                  <a:pt x="13402" y="1300"/>
                </a:lnTo>
                <a:lnTo>
                  <a:pt x="12925" y="1300"/>
                </a:lnTo>
                <a:lnTo>
                  <a:pt x="12751" y="1431"/>
                </a:lnTo>
                <a:lnTo>
                  <a:pt x="12534" y="1431"/>
                </a:lnTo>
                <a:lnTo>
                  <a:pt x="11667" y="1691"/>
                </a:lnTo>
                <a:lnTo>
                  <a:pt x="10800" y="1821"/>
                </a:lnTo>
                <a:lnTo>
                  <a:pt x="10236" y="2862"/>
                </a:lnTo>
                <a:lnTo>
                  <a:pt x="10062" y="2992"/>
                </a:lnTo>
                <a:lnTo>
                  <a:pt x="9975" y="3122"/>
                </a:lnTo>
                <a:lnTo>
                  <a:pt x="9932" y="3252"/>
                </a:lnTo>
                <a:lnTo>
                  <a:pt x="9628" y="3903"/>
                </a:lnTo>
                <a:lnTo>
                  <a:pt x="9325" y="4424"/>
                </a:lnTo>
                <a:lnTo>
                  <a:pt x="9021" y="4944"/>
                </a:lnTo>
                <a:lnTo>
                  <a:pt x="8370" y="5855"/>
                </a:lnTo>
                <a:lnTo>
                  <a:pt x="7763" y="6766"/>
                </a:lnTo>
                <a:lnTo>
                  <a:pt x="7459" y="7286"/>
                </a:lnTo>
                <a:lnTo>
                  <a:pt x="7286" y="7416"/>
                </a:lnTo>
                <a:lnTo>
                  <a:pt x="7113" y="7676"/>
                </a:lnTo>
                <a:lnTo>
                  <a:pt x="6939" y="7937"/>
                </a:lnTo>
                <a:lnTo>
                  <a:pt x="6809" y="8067"/>
                </a:lnTo>
                <a:lnTo>
                  <a:pt x="6462" y="8587"/>
                </a:lnTo>
                <a:lnTo>
                  <a:pt x="5811" y="9498"/>
                </a:lnTo>
                <a:lnTo>
                  <a:pt x="5117" y="10279"/>
                </a:lnTo>
                <a:lnTo>
                  <a:pt x="5031" y="10409"/>
                </a:lnTo>
                <a:lnTo>
                  <a:pt x="4944" y="10539"/>
                </a:lnTo>
                <a:lnTo>
                  <a:pt x="4727" y="10800"/>
                </a:lnTo>
                <a:lnTo>
                  <a:pt x="4424" y="11190"/>
                </a:lnTo>
                <a:lnTo>
                  <a:pt x="4033" y="11580"/>
                </a:lnTo>
                <a:lnTo>
                  <a:pt x="3990" y="11710"/>
                </a:lnTo>
                <a:lnTo>
                  <a:pt x="3903" y="11710"/>
                </a:lnTo>
                <a:lnTo>
                  <a:pt x="3729" y="11971"/>
                </a:lnTo>
                <a:lnTo>
                  <a:pt x="2992" y="12751"/>
                </a:lnTo>
                <a:lnTo>
                  <a:pt x="2255" y="13532"/>
                </a:lnTo>
                <a:lnTo>
                  <a:pt x="1864" y="13922"/>
                </a:lnTo>
                <a:lnTo>
                  <a:pt x="1517" y="14182"/>
                </a:lnTo>
                <a:lnTo>
                  <a:pt x="780" y="14963"/>
                </a:lnTo>
                <a:lnTo>
                  <a:pt x="563" y="15224"/>
                </a:lnTo>
                <a:lnTo>
                  <a:pt x="346" y="15353"/>
                </a:lnTo>
                <a:lnTo>
                  <a:pt x="0" y="15744"/>
                </a:lnTo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4" name="その他"/>
          <p:cNvSpPr>
            <a:spLocks noChangeAspect="1"/>
          </p:cNvSpPr>
          <p:nvPr/>
        </p:nvSpPr>
        <p:spPr>
          <a:xfrm>
            <a:off x="8595784" y="4927600"/>
            <a:ext cx="421216" cy="1438275"/>
          </a:xfrm>
          <a:custGeom>
            <a:avLst/>
            <a:gdLst/>
            <a:ahLst/>
            <a:cxnLst/>
            <a:pathLst>
              <a:path w="21600" h="21600">
                <a:moveTo>
                  <a:pt x="21600" y="56"/>
                </a:moveTo>
                <a:lnTo>
                  <a:pt x="15614" y="0"/>
                </a:lnTo>
                <a:lnTo>
                  <a:pt x="0" y="21542"/>
                </a:lnTo>
                <a:lnTo>
                  <a:pt x="260" y="21600"/>
                </a:lnTo>
                <a:lnTo>
                  <a:pt x="520" y="21600"/>
                </a:lnTo>
                <a:lnTo>
                  <a:pt x="1040" y="21542"/>
                </a:lnTo>
                <a:lnTo>
                  <a:pt x="1561" y="21542"/>
                </a:lnTo>
                <a:lnTo>
                  <a:pt x="1821" y="21542"/>
                </a:lnTo>
                <a:lnTo>
                  <a:pt x="2342" y="21428"/>
                </a:lnTo>
                <a:lnTo>
                  <a:pt x="2862" y="21371"/>
                </a:lnTo>
                <a:lnTo>
                  <a:pt x="3382" y="21257"/>
                </a:lnTo>
                <a:lnTo>
                  <a:pt x="21600" y="56"/>
                </a:lnTo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2"/>
              </a:gs>
              <a:gs pos="100000">
                <a:schemeClr val="accent1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5" name="その他"/>
          <p:cNvSpPr>
            <a:spLocks noChangeAspect="1"/>
          </p:cNvSpPr>
          <p:nvPr/>
        </p:nvSpPr>
        <p:spPr>
          <a:xfrm>
            <a:off x="9908117" y="4951413"/>
            <a:ext cx="211667" cy="671512"/>
          </a:xfrm>
          <a:custGeom>
            <a:avLst/>
            <a:gdLst/>
            <a:ahLst/>
            <a:cxnLst/>
            <a:pathLst>
              <a:path w="21600" h="21600">
                <a:moveTo>
                  <a:pt x="14914" y="0"/>
                </a:moveTo>
                <a:lnTo>
                  <a:pt x="13371" y="0"/>
                </a:lnTo>
                <a:lnTo>
                  <a:pt x="12342" y="0"/>
                </a:lnTo>
                <a:lnTo>
                  <a:pt x="11828" y="0"/>
                </a:lnTo>
                <a:lnTo>
                  <a:pt x="11828" y="0"/>
                </a:lnTo>
                <a:lnTo>
                  <a:pt x="11314" y="0"/>
                </a:lnTo>
                <a:lnTo>
                  <a:pt x="11314" y="0"/>
                </a:lnTo>
                <a:lnTo>
                  <a:pt x="7199" y="0"/>
                </a:lnTo>
                <a:lnTo>
                  <a:pt x="0" y="0"/>
                </a:lnTo>
                <a:lnTo>
                  <a:pt x="11314" y="20989"/>
                </a:lnTo>
                <a:lnTo>
                  <a:pt x="12856" y="21233"/>
                </a:lnTo>
                <a:lnTo>
                  <a:pt x="13885" y="21355"/>
                </a:lnTo>
                <a:lnTo>
                  <a:pt x="14399" y="21477"/>
                </a:lnTo>
                <a:lnTo>
                  <a:pt x="14914" y="21477"/>
                </a:lnTo>
                <a:lnTo>
                  <a:pt x="15942" y="21600"/>
                </a:lnTo>
                <a:lnTo>
                  <a:pt x="17485" y="21477"/>
                </a:lnTo>
                <a:lnTo>
                  <a:pt x="18514" y="21477"/>
                </a:lnTo>
                <a:lnTo>
                  <a:pt x="20056" y="21355"/>
                </a:lnTo>
                <a:lnTo>
                  <a:pt x="21600" y="21111"/>
                </a:lnTo>
                <a:lnTo>
                  <a:pt x="14914" y="0"/>
                </a:lnTo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2"/>
              </a:gs>
              <a:gs pos="100000">
                <a:schemeClr val="accent1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6" name="その他"/>
          <p:cNvSpPr>
            <a:spLocks noChangeAspect="1"/>
          </p:cNvSpPr>
          <p:nvPr/>
        </p:nvSpPr>
        <p:spPr>
          <a:xfrm>
            <a:off x="10405533" y="4927600"/>
            <a:ext cx="579967" cy="1514475"/>
          </a:xfrm>
          <a:custGeom>
            <a:avLst/>
            <a:gdLst/>
            <a:ahLst/>
            <a:cxnLst/>
            <a:pathLst>
              <a:path w="21600" h="21600">
                <a:moveTo>
                  <a:pt x="4357" y="0"/>
                </a:moveTo>
                <a:lnTo>
                  <a:pt x="2273" y="0"/>
                </a:lnTo>
                <a:lnTo>
                  <a:pt x="0" y="108"/>
                </a:lnTo>
                <a:lnTo>
                  <a:pt x="18568" y="21383"/>
                </a:lnTo>
                <a:lnTo>
                  <a:pt x="18947" y="21491"/>
                </a:lnTo>
                <a:lnTo>
                  <a:pt x="19136" y="21491"/>
                </a:lnTo>
                <a:lnTo>
                  <a:pt x="19326" y="21545"/>
                </a:lnTo>
                <a:lnTo>
                  <a:pt x="19705" y="21545"/>
                </a:lnTo>
                <a:lnTo>
                  <a:pt x="20083" y="21600"/>
                </a:lnTo>
                <a:lnTo>
                  <a:pt x="20083" y="21545"/>
                </a:lnTo>
                <a:lnTo>
                  <a:pt x="20273" y="21545"/>
                </a:lnTo>
                <a:lnTo>
                  <a:pt x="20273" y="21545"/>
                </a:lnTo>
                <a:lnTo>
                  <a:pt x="20273" y="21545"/>
                </a:lnTo>
                <a:lnTo>
                  <a:pt x="20462" y="21545"/>
                </a:lnTo>
                <a:lnTo>
                  <a:pt x="20462" y="21545"/>
                </a:lnTo>
                <a:lnTo>
                  <a:pt x="20462" y="21545"/>
                </a:lnTo>
                <a:lnTo>
                  <a:pt x="20652" y="21545"/>
                </a:lnTo>
                <a:lnTo>
                  <a:pt x="20652" y="21545"/>
                </a:lnTo>
                <a:lnTo>
                  <a:pt x="20841" y="21545"/>
                </a:lnTo>
                <a:lnTo>
                  <a:pt x="21031" y="21545"/>
                </a:lnTo>
                <a:lnTo>
                  <a:pt x="21220" y="21545"/>
                </a:lnTo>
                <a:lnTo>
                  <a:pt x="21410" y="21491"/>
                </a:lnTo>
                <a:lnTo>
                  <a:pt x="21410" y="21491"/>
                </a:lnTo>
                <a:lnTo>
                  <a:pt x="21600" y="21491"/>
                </a:lnTo>
                <a:lnTo>
                  <a:pt x="4357" y="0"/>
                </a:lnTo>
              </a:path>
            </a:pathLst>
          </a:custGeom>
          <a:gradFill rotWithShape="0">
            <a:gsLst>
              <a:gs pos="0">
                <a:schemeClr val="accent1"/>
              </a:gs>
              <a:gs pos="50000">
                <a:schemeClr val="bg2"/>
              </a:gs>
              <a:gs pos="100000">
                <a:schemeClr val="accent1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7" name="その他"/>
          <p:cNvSpPr>
            <a:spLocks noChangeAspect="1"/>
          </p:cNvSpPr>
          <p:nvPr/>
        </p:nvSpPr>
        <p:spPr>
          <a:xfrm>
            <a:off x="10352617" y="4213225"/>
            <a:ext cx="808567" cy="711200"/>
          </a:xfrm>
          <a:custGeom>
            <a:avLst/>
            <a:gdLst/>
            <a:ahLst/>
            <a:cxnLst/>
            <a:pathLst>
              <a:path w="21600" h="21600">
                <a:moveTo>
                  <a:pt x="21600" y="4710"/>
                </a:moveTo>
                <a:lnTo>
                  <a:pt x="21600" y="4020"/>
                </a:lnTo>
                <a:lnTo>
                  <a:pt x="21600" y="3676"/>
                </a:lnTo>
                <a:lnTo>
                  <a:pt x="21600" y="3331"/>
                </a:lnTo>
                <a:lnTo>
                  <a:pt x="21600" y="3102"/>
                </a:lnTo>
                <a:lnTo>
                  <a:pt x="21600" y="2872"/>
                </a:lnTo>
                <a:lnTo>
                  <a:pt x="21600" y="2642"/>
                </a:lnTo>
                <a:lnTo>
                  <a:pt x="21600" y="2297"/>
                </a:lnTo>
                <a:lnTo>
                  <a:pt x="21600" y="2067"/>
                </a:lnTo>
                <a:lnTo>
                  <a:pt x="21600" y="1838"/>
                </a:lnTo>
                <a:lnTo>
                  <a:pt x="21600" y="1608"/>
                </a:lnTo>
                <a:lnTo>
                  <a:pt x="21463" y="1493"/>
                </a:lnTo>
                <a:lnTo>
                  <a:pt x="21192" y="1148"/>
                </a:lnTo>
                <a:lnTo>
                  <a:pt x="21056" y="1033"/>
                </a:lnTo>
                <a:lnTo>
                  <a:pt x="20920" y="804"/>
                </a:lnTo>
                <a:lnTo>
                  <a:pt x="20784" y="689"/>
                </a:lnTo>
                <a:lnTo>
                  <a:pt x="20648" y="574"/>
                </a:lnTo>
                <a:lnTo>
                  <a:pt x="20377" y="459"/>
                </a:lnTo>
                <a:lnTo>
                  <a:pt x="20241" y="344"/>
                </a:lnTo>
                <a:lnTo>
                  <a:pt x="19697" y="114"/>
                </a:lnTo>
                <a:lnTo>
                  <a:pt x="19426" y="114"/>
                </a:lnTo>
                <a:lnTo>
                  <a:pt x="19290" y="0"/>
                </a:lnTo>
                <a:lnTo>
                  <a:pt x="19018" y="0"/>
                </a:lnTo>
                <a:lnTo>
                  <a:pt x="18747" y="0"/>
                </a:lnTo>
                <a:lnTo>
                  <a:pt x="18203" y="0"/>
                </a:lnTo>
                <a:lnTo>
                  <a:pt x="17796" y="0"/>
                </a:lnTo>
                <a:lnTo>
                  <a:pt x="17388" y="0"/>
                </a:lnTo>
                <a:lnTo>
                  <a:pt x="17116" y="0"/>
                </a:lnTo>
                <a:lnTo>
                  <a:pt x="16845" y="0"/>
                </a:lnTo>
                <a:lnTo>
                  <a:pt x="17116" y="114"/>
                </a:lnTo>
                <a:lnTo>
                  <a:pt x="17388" y="114"/>
                </a:lnTo>
                <a:lnTo>
                  <a:pt x="17796" y="229"/>
                </a:lnTo>
                <a:lnTo>
                  <a:pt x="18067" y="344"/>
                </a:lnTo>
                <a:lnTo>
                  <a:pt x="18203" y="344"/>
                </a:lnTo>
                <a:lnTo>
                  <a:pt x="18339" y="459"/>
                </a:lnTo>
                <a:lnTo>
                  <a:pt x="18611" y="689"/>
                </a:lnTo>
                <a:lnTo>
                  <a:pt x="18882" y="918"/>
                </a:lnTo>
                <a:lnTo>
                  <a:pt x="19154" y="1148"/>
                </a:lnTo>
                <a:lnTo>
                  <a:pt x="19290" y="1263"/>
                </a:lnTo>
                <a:lnTo>
                  <a:pt x="19290" y="1608"/>
                </a:lnTo>
                <a:lnTo>
                  <a:pt x="19426" y="1953"/>
                </a:lnTo>
                <a:lnTo>
                  <a:pt x="19562" y="2297"/>
                </a:lnTo>
                <a:lnTo>
                  <a:pt x="19562" y="2642"/>
                </a:lnTo>
                <a:lnTo>
                  <a:pt x="19562" y="2872"/>
                </a:lnTo>
                <a:lnTo>
                  <a:pt x="19562" y="3102"/>
                </a:lnTo>
                <a:lnTo>
                  <a:pt x="19562" y="3331"/>
                </a:lnTo>
                <a:lnTo>
                  <a:pt x="19562" y="3906"/>
                </a:lnTo>
                <a:lnTo>
                  <a:pt x="19290" y="4710"/>
                </a:lnTo>
                <a:lnTo>
                  <a:pt x="19154" y="5400"/>
                </a:lnTo>
                <a:lnTo>
                  <a:pt x="18747" y="6204"/>
                </a:lnTo>
                <a:lnTo>
                  <a:pt x="18339" y="7008"/>
                </a:lnTo>
                <a:lnTo>
                  <a:pt x="17931" y="7697"/>
                </a:lnTo>
                <a:lnTo>
                  <a:pt x="17660" y="8042"/>
                </a:lnTo>
                <a:lnTo>
                  <a:pt x="17524" y="8387"/>
                </a:lnTo>
                <a:lnTo>
                  <a:pt x="17116" y="9076"/>
                </a:lnTo>
                <a:lnTo>
                  <a:pt x="16709" y="9765"/>
                </a:lnTo>
                <a:lnTo>
                  <a:pt x="16165" y="10455"/>
                </a:lnTo>
                <a:lnTo>
                  <a:pt x="15758" y="11029"/>
                </a:lnTo>
                <a:lnTo>
                  <a:pt x="15214" y="11718"/>
                </a:lnTo>
                <a:lnTo>
                  <a:pt x="14943" y="11833"/>
                </a:lnTo>
                <a:lnTo>
                  <a:pt x="14807" y="12063"/>
                </a:lnTo>
                <a:lnTo>
                  <a:pt x="14807" y="12408"/>
                </a:lnTo>
                <a:lnTo>
                  <a:pt x="14399" y="12638"/>
                </a:lnTo>
                <a:lnTo>
                  <a:pt x="14263" y="12867"/>
                </a:lnTo>
                <a:lnTo>
                  <a:pt x="14128" y="12867"/>
                </a:lnTo>
                <a:lnTo>
                  <a:pt x="13584" y="13557"/>
                </a:lnTo>
                <a:lnTo>
                  <a:pt x="13448" y="13672"/>
                </a:lnTo>
                <a:lnTo>
                  <a:pt x="13177" y="13787"/>
                </a:lnTo>
                <a:lnTo>
                  <a:pt x="12905" y="14131"/>
                </a:lnTo>
                <a:lnTo>
                  <a:pt x="12498" y="14706"/>
                </a:lnTo>
                <a:lnTo>
                  <a:pt x="11818" y="15165"/>
                </a:lnTo>
                <a:lnTo>
                  <a:pt x="11546" y="15280"/>
                </a:lnTo>
                <a:lnTo>
                  <a:pt x="11411" y="15510"/>
                </a:lnTo>
                <a:lnTo>
                  <a:pt x="11139" y="15740"/>
                </a:lnTo>
                <a:lnTo>
                  <a:pt x="10324" y="16314"/>
                </a:lnTo>
                <a:lnTo>
                  <a:pt x="10188" y="16544"/>
                </a:lnTo>
                <a:lnTo>
                  <a:pt x="9916" y="16659"/>
                </a:lnTo>
                <a:lnTo>
                  <a:pt x="9780" y="16774"/>
                </a:lnTo>
                <a:lnTo>
                  <a:pt x="9509" y="16774"/>
                </a:lnTo>
                <a:lnTo>
                  <a:pt x="9373" y="16889"/>
                </a:lnTo>
                <a:lnTo>
                  <a:pt x="8965" y="17233"/>
                </a:lnTo>
                <a:lnTo>
                  <a:pt x="8830" y="17348"/>
                </a:lnTo>
                <a:lnTo>
                  <a:pt x="8694" y="17463"/>
                </a:lnTo>
                <a:lnTo>
                  <a:pt x="8286" y="17693"/>
                </a:lnTo>
                <a:lnTo>
                  <a:pt x="7607" y="18153"/>
                </a:lnTo>
                <a:lnTo>
                  <a:pt x="7199" y="18382"/>
                </a:lnTo>
                <a:lnTo>
                  <a:pt x="6927" y="18497"/>
                </a:lnTo>
                <a:lnTo>
                  <a:pt x="6792" y="18612"/>
                </a:lnTo>
                <a:lnTo>
                  <a:pt x="5977" y="18957"/>
                </a:lnTo>
                <a:lnTo>
                  <a:pt x="5297" y="19416"/>
                </a:lnTo>
                <a:lnTo>
                  <a:pt x="4346" y="19761"/>
                </a:lnTo>
                <a:lnTo>
                  <a:pt x="3396" y="20220"/>
                </a:lnTo>
                <a:lnTo>
                  <a:pt x="2716" y="20565"/>
                </a:lnTo>
                <a:lnTo>
                  <a:pt x="1765" y="20795"/>
                </a:lnTo>
                <a:lnTo>
                  <a:pt x="1222" y="21025"/>
                </a:lnTo>
                <a:lnTo>
                  <a:pt x="950" y="21140"/>
                </a:lnTo>
                <a:lnTo>
                  <a:pt x="0" y="21600"/>
                </a:lnTo>
                <a:lnTo>
                  <a:pt x="815" y="21484"/>
                </a:lnTo>
                <a:lnTo>
                  <a:pt x="1086" y="21369"/>
                </a:lnTo>
                <a:lnTo>
                  <a:pt x="1494" y="21369"/>
                </a:lnTo>
                <a:lnTo>
                  <a:pt x="2309" y="21255"/>
                </a:lnTo>
                <a:lnTo>
                  <a:pt x="2716" y="21140"/>
                </a:lnTo>
                <a:lnTo>
                  <a:pt x="3260" y="21025"/>
                </a:lnTo>
                <a:lnTo>
                  <a:pt x="3939" y="20910"/>
                </a:lnTo>
                <a:lnTo>
                  <a:pt x="4346" y="20795"/>
                </a:lnTo>
                <a:lnTo>
                  <a:pt x="4482" y="20680"/>
                </a:lnTo>
                <a:lnTo>
                  <a:pt x="4754" y="20680"/>
                </a:lnTo>
                <a:lnTo>
                  <a:pt x="5569" y="20451"/>
                </a:lnTo>
                <a:lnTo>
                  <a:pt x="6249" y="20220"/>
                </a:lnTo>
                <a:lnTo>
                  <a:pt x="6927" y="19876"/>
                </a:lnTo>
                <a:lnTo>
                  <a:pt x="7743" y="19531"/>
                </a:lnTo>
                <a:lnTo>
                  <a:pt x="8014" y="19302"/>
                </a:lnTo>
                <a:lnTo>
                  <a:pt x="8150" y="19302"/>
                </a:lnTo>
                <a:lnTo>
                  <a:pt x="8422" y="19187"/>
                </a:lnTo>
                <a:lnTo>
                  <a:pt x="9101" y="18727"/>
                </a:lnTo>
                <a:lnTo>
                  <a:pt x="9916" y="18382"/>
                </a:lnTo>
                <a:lnTo>
                  <a:pt x="10460" y="17923"/>
                </a:lnTo>
                <a:lnTo>
                  <a:pt x="10867" y="17693"/>
                </a:lnTo>
                <a:lnTo>
                  <a:pt x="11275" y="17463"/>
                </a:lnTo>
                <a:lnTo>
                  <a:pt x="11954" y="16889"/>
                </a:lnTo>
                <a:lnTo>
                  <a:pt x="12362" y="16659"/>
                </a:lnTo>
                <a:lnTo>
                  <a:pt x="12498" y="16429"/>
                </a:lnTo>
                <a:lnTo>
                  <a:pt x="13177" y="15855"/>
                </a:lnTo>
                <a:lnTo>
                  <a:pt x="13584" y="15510"/>
                </a:lnTo>
                <a:lnTo>
                  <a:pt x="13856" y="15165"/>
                </a:lnTo>
                <a:lnTo>
                  <a:pt x="14263" y="14820"/>
                </a:lnTo>
                <a:lnTo>
                  <a:pt x="14399" y="14820"/>
                </a:lnTo>
                <a:lnTo>
                  <a:pt x="14671" y="14591"/>
                </a:lnTo>
                <a:lnTo>
                  <a:pt x="14807" y="14476"/>
                </a:lnTo>
                <a:lnTo>
                  <a:pt x="14807" y="14246"/>
                </a:lnTo>
                <a:lnTo>
                  <a:pt x="15079" y="13902"/>
                </a:lnTo>
                <a:lnTo>
                  <a:pt x="15758" y="13212"/>
                </a:lnTo>
                <a:lnTo>
                  <a:pt x="16437" y="12523"/>
                </a:lnTo>
                <a:lnTo>
                  <a:pt x="16845" y="12178"/>
                </a:lnTo>
                <a:lnTo>
                  <a:pt x="17116" y="11718"/>
                </a:lnTo>
                <a:lnTo>
                  <a:pt x="17524" y="10914"/>
                </a:lnTo>
                <a:lnTo>
                  <a:pt x="17931" y="10569"/>
                </a:lnTo>
                <a:lnTo>
                  <a:pt x="18203" y="10110"/>
                </a:lnTo>
                <a:lnTo>
                  <a:pt x="18882" y="9306"/>
                </a:lnTo>
                <a:lnTo>
                  <a:pt x="19154" y="8961"/>
                </a:lnTo>
                <a:lnTo>
                  <a:pt x="19290" y="8502"/>
                </a:lnTo>
                <a:lnTo>
                  <a:pt x="19833" y="7467"/>
                </a:lnTo>
                <a:lnTo>
                  <a:pt x="19969" y="7238"/>
                </a:lnTo>
                <a:lnTo>
                  <a:pt x="20241" y="7008"/>
                </a:lnTo>
                <a:lnTo>
                  <a:pt x="20513" y="6663"/>
                </a:lnTo>
                <a:lnTo>
                  <a:pt x="21056" y="5629"/>
                </a:lnTo>
                <a:lnTo>
                  <a:pt x="21600" y="4710"/>
                </a:ln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ja-JP" altLang="en-US"/>
          </a:p>
        </p:txBody>
      </p:sp>
      <p:sp>
        <p:nvSpPr>
          <p:cNvPr id="2058" name="タイトル 2057"/>
          <p:cNvSpPr/>
          <p:nvPr>
            <p:ph type="ctrTitle" sz="quarter"/>
          </p:nvPr>
        </p:nvSpPr>
        <p:spPr>
          <a:xfrm>
            <a:off x="3695700" y="981075"/>
            <a:ext cx="8496300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 algn="l">
              <a:buClrTx/>
              <a:buSzTx/>
              <a:buFontTx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ja-JP" altLang="en-US" strike="noStrike" noProof="1"/>
              <a:t>マスタ タイトルの書式設定</a:t>
            </a:r>
            <a:endParaRPr lang="ja-JP" altLang="en-US" strike="noStrike" noProof="1"/>
          </a:p>
        </p:txBody>
      </p:sp>
      <p:sp>
        <p:nvSpPr>
          <p:cNvPr id="2059" name="サブタイトル 2058"/>
          <p:cNvSpPr/>
          <p:nvPr>
            <p:ph type="subTitle" sz="quarter" idx="1"/>
          </p:nvPr>
        </p:nvSpPr>
        <p:spPr>
          <a:xfrm>
            <a:off x="3793067" y="2636838"/>
            <a:ext cx="8066617" cy="838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>
              <a:buClrTx/>
              <a:buSzTx/>
              <a:buFontTx/>
              <a:buNone/>
              <a:defRPr>
                <a:solidFill>
                  <a:schemeClr val="hlink"/>
                </a:solidFill>
              </a:defRPr>
            </a:lvl1pPr>
            <a:lvl2pPr marL="457200" lvl="1" indent="0" algn="ctr">
              <a:buClrTx/>
              <a:buSzTx/>
              <a:buFontTx/>
              <a:buNone/>
              <a:defRPr>
                <a:solidFill>
                  <a:schemeClr val="hlink"/>
                </a:solidFill>
              </a:defRPr>
            </a:lvl2pPr>
            <a:lvl3pPr marL="914400" lvl="2" indent="0" algn="ctr">
              <a:buClrTx/>
              <a:buSzTx/>
              <a:buFontTx/>
              <a:buNone/>
              <a:defRPr>
                <a:solidFill>
                  <a:schemeClr val="hlink"/>
                </a:solidFill>
              </a:defRPr>
            </a:lvl3pPr>
            <a:lvl4pPr marL="1371600" lvl="3" indent="0" algn="ctr">
              <a:buClrTx/>
              <a:buSzTx/>
              <a:buFontTx/>
              <a:buNone/>
              <a:defRPr>
                <a:solidFill>
                  <a:schemeClr val="hlink"/>
                </a:solidFill>
              </a:defRPr>
            </a:lvl4pPr>
            <a:lvl5pPr marL="1828800" lvl="4" indent="0" algn="ctr">
              <a:buClrTx/>
              <a:buSzTx/>
              <a:buFontTx/>
              <a:buNone/>
              <a:defRPr>
                <a:solidFill>
                  <a:schemeClr val="hlink"/>
                </a:solidFill>
              </a:defRPr>
            </a:lvl5pPr>
          </a:lstStyle>
          <a:p>
            <a:pPr lvl="0" fontAlgn="base"/>
            <a:r>
              <a:rPr lang="ja-JP" altLang="en-US" strike="noStrike" noProof="1"/>
              <a:t>マスタ サブタイトルの書式設定</a:t>
            </a:r>
            <a:endParaRPr lang="ja-JP" altLang="en-US" strike="noStrike" noProof="1"/>
          </a:p>
        </p:txBody>
      </p:sp>
      <p:sp>
        <p:nvSpPr>
          <p:cNvPr id="2060" name="日付プレースホルダ 2059"/>
          <p:cNvSpPr/>
          <p:nvPr>
            <p:ph type="dt" sz="quarter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400"/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2061" name="フッタープレースホルダ 2060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2062" name="スライド番号プレースホルダ 2061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400"/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50892" y="274638"/>
            <a:ext cx="2331508" cy="5851525"/>
          </a:xfrm>
        </p:spPr>
        <p:txBody>
          <a:bodyPr vert="eaVert"/>
          <a:lstStyle/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2256367" y="274638"/>
            <a:ext cx="6859365" cy="5851525"/>
          </a:xfrm>
        </p:spPr>
        <p:txBody>
          <a:bodyPr vert="eaVert"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2256367" y="1600200"/>
            <a:ext cx="4569756" cy="4525963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7012644" y="1600200"/>
            <a:ext cx="4569756" cy="4525963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タイトルの書式設定</a:t>
            </a:r>
            <a:endParaRPr kumimoji="1" lang="ja-JP" altLang="en-US" strike="noStrike" noProof="1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kumimoji="1" lang="ja-JP" altLang="en-US" strike="noStrike" noProof="1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</a:t>
            </a:r>
            <a:r>
              <a:rPr kumimoji="1" lang="ja-JP" altLang="en-US" strike="noStrike" noProof="1" dirty="0" smtClean="0"/>
              <a:t>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グループ化 1025"/>
          <p:cNvGrpSpPr>
            <a:grpSpLocks noChangeAspect="1"/>
          </p:cNvGrpSpPr>
          <p:nvPr/>
        </p:nvGrpSpPr>
        <p:grpSpPr>
          <a:xfrm>
            <a:off x="0" y="0"/>
            <a:ext cx="2980267" cy="6858000"/>
            <a:chOff x="0" y="0"/>
            <a:chExt cx="1333" cy="4082"/>
          </a:xfrm>
        </p:grpSpPr>
        <p:sp>
          <p:nvSpPr>
            <p:cNvPr id="1027" name="テキストボックス 1026"/>
            <p:cNvSpPr txBox="1">
              <a:spLocks noChangeAspect="1"/>
            </p:cNvSpPr>
            <p:nvPr/>
          </p:nvSpPr>
          <p:spPr>
            <a:xfrm>
              <a:off x="5" y="5"/>
              <a:ext cx="1006" cy="4077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36000" tIns="36000" rIns="36000" bIns="36000" anchor="ctr" anchorCtr="0"/>
            <a:p>
              <a:pPr lvl="0" eaLnBrk="0" hangingPunct="0"/>
              <a:endParaRPr lang="ja-JP" sz="1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8" name="その他"/>
            <p:cNvSpPr>
              <a:spLocks noChangeAspect="1"/>
            </p:cNvSpPr>
            <p:nvPr/>
          </p:nvSpPr>
          <p:spPr>
            <a:xfrm>
              <a:off x="109" y="2515"/>
              <a:ext cx="1224" cy="1422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799" y="1067"/>
                  </a:moveTo>
                  <a:lnTo>
                    <a:pt x="0" y="0"/>
                  </a:lnTo>
                  <a:lnTo>
                    <a:pt x="319" y="137"/>
                  </a:lnTo>
                  <a:lnTo>
                    <a:pt x="559" y="309"/>
                  </a:lnTo>
                  <a:lnTo>
                    <a:pt x="1159" y="585"/>
                  </a:lnTo>
                  <a:lnTo>
                    <a:pt x="1719" y="895"/>
                  </a:lnTo>
                  <a:lnTo>
                    <a:pt x="1839" y="930"/>
                  </a:lnTo>
                  <a:lnTo>
                    <a:pt x="1999" y="998"/>
                  </a:lnTo>
                  <a:lnTo>
                    <a:pt x="2279" y="1136"/>
                  </a:lnTo>
                  <a:lnTo>
                    <a:pt x="2559" y="1308"/>
                  </a:lnTo>
                  <a:lnTo>
                    <a:pt x="2839" y="1446"/>
                  </a:lnTo>
                  <a:lnTo>
                    <a:pt x="3399" y="1687"/>
                  </a:lnTo>
                  <a:lnTo>
                    <a:pt x="3719" y="1825"/>
                  </a:lnTo>
                  <a:lnTo>
                    <a:pt x="3959" y="1963"/>
                  </a:lnTo>
                  <a:lnTo>
                    <a:pt x="4519" y="2204"/>
                  </a:lnTo>
                  <a:lnTo>
                    <a:pt x="5159" y="2445"/>
                  </a:lnTo>
                  <a:lnTo>
                    <a:pt x="5719" y="2686"/>
                  </a:lnTo>
                  <a:lnTo>
                    <a:pt x="5879" y="2721"/>
                  </a:lnTo>
                  <a:lnTo>
                    <a:pt x="5999" y="2790"/>
                  </a:lnTo>
                  <a:lnTo>
                    <a:pt x="6279" y="2928"/>
                  </a:lnTo>
                  <a:lnTo>
                    <a:pt x="6839" y="3169"/>
                  </a:lnTo>
                  <a:lnTo>
                    <a:pt x="7439" y="3375"/>
                  </a:lnTo>
                  <a:lnTo>
                    <a:pt x="7599" y="3410"/>
                  </a:lnTo>
                  <a:lnTo>
                    <a:pt x="7759" y="3479"/>
                  </a:lnTo>
                  <a:lnTo>
                    <a:pt x="7999" y="3582"/>
                  </a:lnTo>
                  <a:lnTo>
                    <a:pt x="8599" y="3823"/>
                  </a:lnTo>
                  <a:lnTo>
                    <a:pt x="9199" y="3995"/>
                  </a:lnTo>
                  <a:lnTo>
                    <a:pt x="9799" y="4202"/>
                  </a:lnTo>
                  <a:lnTo>
                    <a:pt x="10039" y="4271"/>
                  </a:lnTo>
                  <a:lnTo>
                    <a:pt x="10199" y="4340"/>
                  </a:lnTo>
                  <a:lnTo>
                    <a:pt x="10359" y="4374"/>
                  </a:lnTo>
                  <a:lnTo>
                    <a:pt x="10959" y="4547"/>
                  </a:lnTo>
                  <a:lnTo>
                    <a:pt x="11519" y="4719"/>
                  </a:lnTo>
                  <a:lnTo>
                    <a:pt x="11839" y="4788"/>
                  </a:lnTo>
                  <a:lnTo>
                    <a:pt x="12119" y="4891"/>
                  </a:lnTo>
                  <a:lnTo>
                    <a:pt x="12719" y="5029"/>
                  </a:lnTo>
                  <a:lnTo>
                    <a:pt x="13319" y="5201"/>
                  </a:lnTo>
                  <a:lnTo>
                    <a:pt x="13599" y="5270"/>
                  </a:lnTo>
                  <a:lnTo>
                    <a:pt x="13879" y="5339"/>
                  </a:lnTo>
                  <a:lnTo>
                    <a:pt x="14199" y="5408"/>
                  </a:lnTo>
                  <a:lnTo>
                    <a:pt x="14359" y="5442"/>
                  </a:lnTo>
                  <a:lnTo>
                    <a:pt x="14519" y="5477"/>
                  </a:lnTo>
                  <a:lnTo>
                    <a:pt x="15119" y="5580"/>
                  </a:lnTo>
                  <a:lnTo>
                    <a:pt x="15719" y="5718"/>
                  </a:lnTo>
                  <a:lnTo>
                    <a:pt x="15999" y="5787"/>
                  </a:lnTo>
                  <a:lnTo>
                    <a:pt x="16159" y="5787"/>
                  </a:lnTo>
                  <a:lnTo>
                    <a:pt x="16319" y="5821"/>
                  </a:lnTo>
                  <a:lnTo>
                    <a:pt x="16599" y="5890"/>
                  </a:lnTo>
                  <a:lnTo>
                    <a:pt x="16919" y="5959"/>
                  </a:lnTo>
                  <a:lnTo>
                    <a:pt x="17519" y="6063"/>
                  </a:lnTo>
                  <a:lnTo>
                    <a:pt x="17839" y="6097"/>
                  </a:lnTo>
                  <a:lnTo>
                    <a:pt x="18119" y="6132"/>
                  </a:lnTo>
                  <a:lnTo>
                    <a:pt x="18719" y="6235"/>
                  </a:lnTo>
                  <a:lnTo>
                    <a:pt x="18639" y="6235"/>
                  </a:lnTo>
                  <a:lnTo>
                    <a:pt x="18599" y="6235"/>
                  </a:lnTo>
                  <a:lnTo>
                    <a:pt x="18399" y="6235"/>
                  </a:lnTo>
                  <a:lnTo>
                    <a:pt x="18079" y="6235"/>
                  </a:lnTo>
                  <a:lnTo>
                    <a:pt x="17399" y="6269"/>
                  </a:lnTo>
                  <a:lnTo>
                    <a:pt x="16759" y="6269"/>
                  </a:lnTo>
                  <a:lnTo>
                    <a:pt x="16079" y="6269"/>
                  </a:lnTo>
                  <a:lnTo>
                    <a:pt x="15439" y="6269"/>
                  </a:lnTo>
                  <a:lnTo>
                    <a:pt x="15119" y="6269"/>
                  </a:lnTo>
                  <a:lnTo>
                    <a:pt x="14759" y="6269"/>
                  </a:lnTo>
                  <a:lnTo>
                    <a:pt x="14119" y="6235"/>
                  </a:lnTo>
                  <a:lnTo>
                    <a:pt x="13919" y="6235"/>
                  </a:lnTo>
                  <a:lnTo>
                    <a:pt x="13799" y="6235"/>
                  </a:lnTo>
                  <a:lnTo>
                    <a:pt x="13439" y="6235"/>
                  </a:lnTo>
                  <a:lnTo>
                    <a:pt x="13879" y="6441"/>
                  </a:lnTo>
                  <a:lnTo>
                    <a:pt x="13999" y="6510"/>
                  </a:lnTo>
                  <a:lnTo>
                    <a:pt x="14039" y="6545"/>
                  </a:lnTo>
                  <a:lnTo>
                    <a:pt x="14119" y="6579"/>
                  </a:lnTo>
                  <a:lnTo>
                    <a:pt x="14359" y="6683"/>
                  </a:lnTo>
                  <a:lnTo>
                    <a:pt x="14559" y="6751"/>
                  </a:lnTo>
                  <a:lnTo>
                    <a:pt x="14799" y="6889"/>
                  </a:lnTo>
                  <a:lnTo>
                    <a:pt x="15239" y="7096"/>
                  </a:lnTo>
                  <a:lnTo>
                    <a:pt x="15719" y="7303"/>
                  </a:lnTo>
                  <a:lnTo>
                    <a:pt x="15959" y="7371"/>
                  </a:lnTo>
                  <a:lnTo>
                    <a:pt x="16079" y="7440"/>
                  </a:lnTo>
                  <a:lnTo>
                    <a:pt x="16200" y="7475"/>
                  </a:lnTo>
                  <a:lnTo>
                    <a:pt x="16359" y="7544"/>
                  </a:lnTo>
                  <a:lnTo>
                    <a:pt x="16479" y="7578"/>
                  </a:lnTo>
                  <a:lnTo>
                    <a:pt x="16679" y="7682"/>
                  </a:lnTo>
                  <a:lnTo>
                    <a:pt x="17199" y="7888"/>
                  </a:lnTo>
                  <a:lnTo>
                    <a:pt x="17719" y="8061"/>
                  </a:lnTo>
                  <a:lnTo>
                    <a:pt x="17959" y="8129"/>
                  </a:lnTo>
                  <a:lnTo>
                    <a:pt x="18199" y="8233"/>
                  </a:lnTo>
                  <a:lnTo>
                    <a:pt x="18479" y="8336"/>
                  </a:lnTo>
                  <a:lnTo>
                    <a:pt x="18559" y="8336"/>
                  </a:lnTo>
                  <a:lnTo>
                    <a:pt x="18599" y="8371"/>
                  </a:lnTo>
                  <a:lnTo>
                    <a:pt x="18719" y="8405"/>
                  </a:lnTo>
                  <a:lnTo>
                    <a:pt x="19239" y="8577"/>
                  </a:lnTo>
                  <a:lnTo>
                    <a:pt x="19839" y="8749"/>
                  </a:lnTo>
                  <a:lnTo>
                    <a:pt x="20079" y="8818"/>
                  </a:lnTo>
                  <a:lnTo>
                    <a:pt x="20359" y="8922"/>
                  </a:lnTo>
                  <a:lnTo>
                    <a:pt x="20919" y="9060"/>
                  </a:lnTo>
                  <a:lnTo>
                    <a:pt x="21079" y="9060"/>
                  </a:lnTo>
                  <a:lnTo>
                    <a:pt x="21239" y="9128"/>
                  </a:lnTo>
                  <a:lnTo>
                    <a:pt x="21519" y="9197"/>
                  </a:lnTo>
                  <a:lnTo>
                    <a:pt x="21519" y="9266"/>
                  </a:lnTo>
                  <a:lnTo>
                    <a:pt x="21559" y="9301"/>
                  </a:lnTo>
                  <a:lnTo>
                    <a:pt x="21559" y="9370"/>
                  </a:lnTo>
                  <a:lnTo>
                    <a:pt x="21600" y="9404"/>
                  </a:lnTo>
                  <a:lnTo>
                    <a:pt x="21600" y="9473"/>
                  </a:lnTo>
                  <a:lnTo>
                    <a:pt x="21600" y="9508"/>
                  </a:lnTo>
                  <a:lnTo>
                    <a:pt x="21600" y="9611"/>
                  </a:lnTo>
                  <a:lnTo>
                    <a:pt x="21600" y="9645"/>
                  </a:lnTo>
                  <a:lnTo>
                    <a:pt x="21600" y="9749"/>
                  </a:lnTo>
                  <a:lnTo>
                    <a:pt x="21559" y="9852"/>
                  </a:lnTo>
                  <a:lnTo>
                    <a:pt x="21479" y="9921"/>
                  </a:lnTo>
                  <a:lnTo>
                    <a:pt x="21439" y="9955"/>
                  </a:lnTo>
                  <a:lnTo>
                    <a:pt x="21399" y="9990"/>
                  </a:lnTo>
                  <a:lnTo>
                    <a:pt x="21319" y="10059"/>
                  </a:lnTo>
                  <a:lnTo>
                    <a:pt x="21279" y="10093"/>
                  </a:lnTo>
                  <a:lnTo>
                    <a:pt x="21279" y="10127"/>
                  </a:lnTo>
                  <a:lnTo>
                    <a:pt x="21159" y="10196"/>
                  </a:lnTo>
                  <a:lnTo>
                    <a:pt x="20999" y="10196"/>
                  </a:lnTo>
                  <a:lnTo>
                    <a:pt x="20919" y="10231"/>
                  </a:lnTo>
                  <a:lnTo>
                    <a:pt x="20839" y="10265"/>
                  </a:lnTo>
                  <a:lnTo>
                    <a:pt x="20759" y="10265"/>
                  </a:lnTo>
                  <a:lnTo>
                    <a:pt x="20679" y="10300"/>
                  </a:lnTo>
                  <a:lnTo>
                    <a:pt x="20599" y="10334"/>
                  </a:lnTo>
                  <a:lnTo>
                    <a:pt x="20559" y="10334"/>
                  </a:lnTo>
                  <a:lnTo>
                    <a:pt x="20479" y="10334"/>
                  </a:lnTo>
                  <a:lnTo>
                    <a:pt x="20439" y="10334"/>
                  </a:lnTo>
                  <a:lnTo>
                    <a:pt x="20359" y="10369"/>
                  </a:lnTo>
                  <a:lnTo>
                    <a:pt x="20159" y="10369"/>
                  </a:lnTo>
                  <a:lnTo>
                    <a:pt x="19839" y="10403"/>
                  </a:lnTo>
                  <a:lnTo>
                    <a:pt x="19639" y="10403"/>
                  </a:lnTo>
                  <a:lnTo>
                    <a:pt x="19439" y="10403"/>
                  </a:lnTo>
                  <a:lnTo>
                    <a:pt x="19119" y="10438"/>
                  </a:lnTo>
                  <a:lnTo>
                    <a:pt x="18759" y="10472"/>
                  </a:lnTo>
                  <a:lnTo>
                    <a:pt x="18399" y="10506"/>
                  </a:lnTo>
                  <a:lnTo>
                    <a:pt x="18039" y="10506"/>
                  </a:lnTo>
                  <a:lnTo>
                    <a:pt x="17959" y="10506"/>
                  </a:lnTo>
                  <a:lnTo>
                    <a:pt x="17919" y="10506"/>
                  </a:lnTo>
                  <a:lnTo>
                    <a:pt x="17719" y="10541"/>
                  </a:lnTo>
                  <a:lnTo>
                    <a:pt x="19399" y="20910"/>
                  </a:lnTo>
                  <a:lnTo>
                    <a:pt x="19319" y="20979"/>
                  </a:lnTo>
                  <a:lnTo>
                    <a:pt x="19319" y="21014"/>
                  </a:lnTo>
                  <a:lnTo>
                    <a:pt x="19279" y="21014"/>
                  </a:lnTo>
                  <a:lnTo>
                    <a:pt x="19239" y="21048"/>
                  </a:lnTo>
                  <a:lnTo>
                    <a:pt x="19199" y="21083"/>
                  </a:lnTo>
                  <a:lnTo>
                    <a:pt x="19159" y="21083"/>
                  </a:lnTo>
                  <a:lnTo>
                    <a:pt x="19119" y="21083"/>
                  </a:lnTo>
                  <a:lnTo>
                    <a:pt x="19039" y="21083"/>
                  </a:lnTo>
                  <a:lnTo>
                    <a:pt x="18999" y="21048"/>
                  </a:lnTo>
                  <a:lnTo>
                    <a:pt x="18959" y="21048"/>
                  </a:lnTo>
                  <a:lnTo>
                    <a:pt x="18879" y="21014"/>
                  </a:lnTo>
                  <a:lnTo>
                    <a:pt x="18839" y="20945"/>
                  </a:lnTo>
                  <a:lnTo>
                    <a:pt x="18759" y="20910"/>
                  </a:lnTo>
                  <a:lnTo>
                    <a:pt x="16519" y="10610"/>
                  </a:lnTo>
                  <a:lnTo>
                    <a:pt x="16119" y="10610"/>
                  </a:lnTo>
                  <a:lnTo>
                    <a:pt x="15919" y="10610"/>
                  </a:lnTo>
                  <a:lnTo>
                    <a:pt x="15919" y="10610"/>
                  </a:lnTo>
                  <a:lnTo>
                    <a:pt x="15879" y="10610"/>
                  </a:lnTo>
                  <a:lnTo>
                    <a:pt x="15759" y="10644"/>
                  </a:lnTo>
                  <a:lnTo>
                    <a:pt x="15359" y="10644"/>
                  </a:lnTo>
                  <a:lnTo>
                    <a:pt x="15199" y="10644"/>
                  </a:lnTo>
                  <a:lnTo>
                    <a:pt x="14999" y="10644"/>
                  </a:lnTo>
                  <a:lnTo>
                    <a:pt x="14799" y="10679"/>
                  </a:lnTo>
                  <a:lnTo>
                    <a:pt x="14599" y="10679"/>
                  </a:lnTo>
                  <a:lnTo>
                    <a:pt x="14279" y="10679"/>
                  </a:lnTo>
                  <a:lnTo>
                    <a:pt x="13879" y="10679"/>
                  </a:lnTo>
                  <a:lnTo>
                    <a:pt x="13559" y="10713"/>
                  </a:lnTo>
                  <a:lnTo>
                    <a:pt x="13199" y="10713"/>
                  </a:lnTo>
                  <a:lnTo>
                    <a:pt x="12839" y="10713"/>
                  </a:lnTo>
                  <a:lnTo>
                    <a:pt x="12519" y="10713"/>
                  </a:lnTo>
                  <a:lnTo>
                    <a:pt x="12159" y="10713"/>
                  </a:lnTo>
                  <a:lnTo>
                    <a:pt x="11839" y="10713"/>
                  </a:lnTo>
                  <a:lnTo>
                    <a:pt x="11679" y="10713"/>
                  </a:lnTo>
                  <a:lnTo>
                    <a:pt x="11479" y="10713"/>
                  </a:lnTo>
                  <a:lnTo>
                    <a:pt x="10839" y="10713"/>
                  </a:lnTo>
                  <a:lnTo>
                    <a:pt x="10119" y="15502"/>
                  </a:lnTo>
                  <a:lnTo>
                    <a:pt x="10039" y="15536"/>
                  </a:lnTo>
                  <a:lnTo>
                    <a:pt x="9959" y="15605"/>
                  </a:lnTo>
                  <a:lnTo>
                    <a:pt x="9919" y="15605"/>
                  </a:lnTo>
                  <a:lnTo>
                    <a:pt x="9879" y="15605"/>
                  </a:lnTo>
                  <a:lnTo>
                    <a:pt x="9839" y="15640"/>
                  </a:lnTo>
                  <a:lnTo>
                    <a:pt x="9759" y="15640"/>
                  </a:lnTo>
                  <a:lnTo>
                    <a:pt x="9679" y="15605"/>
                  </a:lnTo>
                  <a:lnTo>
                    <a:pt x="9599" y="15571"/>
                  </a:lnTo>
                  <a:lnTo>
                    <a:pt x="9519" y="15536"/>
                  </a:lnTo>
                  <a:lnTo>
                    <a:pt x="9879" y="10713"/>
                  </a:lnTo>
                  <a:lnTo>
                    <a:pt x="9599" y="10713"/>
                  </a:lnTo>
                  <a:lnTo>
                    <a:pt x="9319" y="10679"/>
                  </a:lnTo>
                  <a:lnTo>
                    <a:pt x="9039" y="10679"/>
                  </a:lnTo>
                  <a:lnTo>
                    <a:pt x="8759" y="10679"/>
                  </a:lnTo>
                  <a:lnTo>
                    <a:pt x="8199" y="10644"/>
                  </a:lnTo>
                  <a:lnTo>
                    <a:pt x="8159" y="10644"/>
                  </a:lnTo>
                  <a:lnTo>
                    <a:pt x="8079" y="10610"/>
                  </a:lnTo>
                  <a:lnTo>
                    <a:pt x="7919" y="10610"/>
                  </a:lnTo>
                  <a:lnTo>
                    <a:pt x="7679" y="10610"/>
                  </a:lnTo>
                  <a:lnTo>
                    <a:pt x="4519" y="21530"/>
                  </a:lnTo>
                  <a:lnTo>
                    <a:pt x="4479" y="21565"/>
                  </a:lnTo>
                  <a:lnTo>
                    <a:pt x="4439" y="21565"/>
                  </a:lnTo>
                  <a:lnTo>
                    <a:pt x="4399" y="21600"/>
                  </a:lnTo>
                  <a:lnTo>
                    <a:pt x="4319" y="21600"/>
                  </a:lnTo>
                  <a:lnTo>
                    <a:pt x="4279" y="21600"/>
                  </a:lnTo>
                  <a:lnTo>
                    <a:pt x="4239" y="21600"/>
                  </a:lnTo>
                  <a:lnTo>
                    <a:pt x="4239" y="21600"/>
                  </a:lnTo>
                  <a:lnTo>
                    <a:pt x="4239" y="21600"/>
                  </a:lnTo>
                  <a:lnTo>
                    <a:pt x="4239" y="21600"/>
                  </a:lnTo>
                  <a:lnTo>
                    <a:pt x="4199" y="21600"/>
                  </a:lnTo>
                  <a:lnTo>
                    <a:pt x="4199" y="21600"/>
                  </a:lnTo>
                  <a:lnTo>
                    <a:pt x="4199" y="21600"/>
                  </a:lnTo>
                  <a:lnTo>
                    <a:pt x="4199" y="21600"/>
                  </a:lnTo>
                  <a:lnTo>
                    <a:pt x="4159" y="21600"/>
                  </a:lnTo>
                  <a:lnTo>
                    <a:pt x="4159" y="21600"/>
                  </a:lnTo>
                  <a:lnTo>
                    <a:pt x="4119" y="21600"/>
                  </a:lnTo>
                  <a:lnTo>
                    <a:pt x="4119" y="21600"/>
                  </a:lnTo>
                  <a:lnTo>
                    <a:pt x="4079" y="21600"/>
                  </a:lnTo>
                  <a:lnTo>
                    <a:pt x="4039" y="21600"/>
                  </a:lnTo>
                  <a:lnTo>
                    <a:pt x="4039" y="21565"/>
                  </a:lnTo>
                  <a:lnTo>
                    <a:pt x="3999" y="21565"/>
                  </a:lnTo>
                  <a:lnTo>
                    <a:pt x="3999" y="21530"/>
                  </a:lnTo>
                  <a:lnTo>
                    <a:pt x="3959" y="21530"/>
                  </a:lnTo>
                  <a:lnTo>
                    <a:pt x="3959" y="21496"/>
                  </a:lnTo>
                  <a:lnTo>
                    <a:pt x="3919" y="21461"/>
                  </a:lnTo>
                  <a:lnTo>
                    <a:pt x="3919" y="21427"/>
                  </a:lnTo>
                  <a:lnTo>
                    <a:pt x="3879" y="21393"/>
                  </a:lnTo>
                  <a:lnTo>
                    <a:pt x="3879" y="21358"/>
                  </a:lnTo>
                  <a:lnTo>
                    <a:pt x="3839" y="21324"/>
                  </a:lnTo>
                  <a:lnTo>
                    <a:pt x="6479" y="10506"/>
                  </a:lnTo>
                  <a:lnTo>
                    <a:pt x="6279" y="10438"/>
                  </a:lnTo>
                  <a:lnTo>
                    <a:pt x="6119" y="10369"/>
                  </a:lnTo>
                  <a:lnTo>
                    <a:pt x="6039" y="10334"/>
                  </a:lnTo>
                  <a:lnTo>
                    <a:pt x="5959" y="10300"/>
                  </a:lnTo>
                  <a:lnTo>
                    <a:pt x="5839" y="10231"/>
                  </a:lnTo>
                  <a:lnTo>
                    <a:pt x="5759" y="10196"/>
                  </a:lnTo>
                  <a:lnTo>
                    <a:pt x="5679" y="10162"/>
                  </a:lnTo>
                  <a:lnTo>
                    <a:pt x="5519" y="10093"/>
                  </a:lnTo>
                  <a:lnTo>
                    <a:pt x="5359" y="10024"/>
                  </a:lnTo>
                  <a:lnTo>
                    <a:pt x="5199" y="9921"/>
                  </a:lnTo>
                  <a:lnTo>
                    <a:pt x="5119" y="9852"/>
                  </a:lnTo>
                  <a:lnTo>
                    <a:pt x="4959" y="9749"/>
                  </a:lnTo>
                  <a:lnTo>
                    <a:pt x="4799" y="9645"/>
                  </a:lnTo>
                  <a:lnTo>
                    <a:pt x="4759" y="9611"/>
                  </a:lnTo>
                  <a:lnTo>
                    <a:pt x="4679" y="9611"/>
                  </a:lnTo>
                  <a:lnTo>
                    <a:pt x="4519" y="9508"/>
                  </a:lnTo>
                  <a:lnTo>
                    <a:pt x="4519" y="9439"/>
                  </a:lnTo>
                  <a:lnTo>
                    <a:pt x="4439" y="9404"/>
                  </a:lnTo>
                  <a:lnTo>
                    <a:pt x="4279" y="9301"/>
                  </a:lnTo>
                  <a:lnTo>
                    <a:pt x="4159" y="9197"/>
                  </a:lnTo>
                  <a:lnTo>
                    <a:pt x="4039" y="9060"/>
                  </a:lnTo>
                  <a:lnTo>
                    <a:pt x="3919" y="8991"/>
                  </a:lnTo>
                  <a:lnTo>
                    <a:pt x="3839" y="8922"/>
                  </a:lnTo>
                  <a:lnTo>
                    <a:pt x="3839" y="8887"/>
                  </a:lnTo>
                  <a:lnTo>
                    <a:pt x="3679" y="8749"/>
                  </a:lnTo>
                  <a:lnTo>
                    <a:pt x="3559" y="8646"/>
                  </a:lnTo>
                  <a:lnTo>
                    <a:pt x="3439" y="8509"/>
                  </a:lnTo>
                  <a:lnTo>
                    <a:pt x="3359" y="8405"/>
                  </a:lnTo>
                  <a:lnTo>
                    <a:pt x="3279" y="8336"/>
                  </a:lnTo>
                  <a:lnTo>
                    <a:pt x="3239" y="8302"/>
                  </a:lnTo>
                  <a:lnTo>
                    <a:pt x="3159" y="8129"/>
                  </a:lnTo>
                  <a:lnTo>
                    <a:pt x="3039" y="8026"/>
                  </a:lnTo>
                  <a:lnTo>
                    <a:pt x="2919" y="7888"/>
                  </a:lnTo>
                  <a:lnTo>
                    <a:pt x="2879" y="7819"/>
                  </a:lnTo>
                  <a:lnTo>
                    <a:pt x="2839" y="7750"/>
                  </a:lnTo>
                  <a:lnTo>
                    <a:pt x="2799" y="7682"/>
                  </a:lnTo>
                  <a:lnTo>
                    <a:pt x="2719" y="7613"/>
                  </a:lnTo>
                  <a:lnTo>
                    <a:pt x="2679" y="7544"/>
                  </a:lnTo>
                  <a:lnTo>
                    <a:pt x="2639" y="7475"/>
                  </a:lnTo>
                  <a:lnTo>
                    <a:pt x="2519" y="7303"/>
                  </a:lnTo>
                  <a:lnTo>
                    <a:pt x="2479" y="7199"/>
                  </a:lnTo>
                  <a:lnTo>
                    <a:pt x="2399" y="7027"/>
                  </a:lnTo>
                  <a:lnTo>
                    <a:pt x="2279" y="6889"/>
                  </a:lnTo>
                  <a:lnTo>
                    <a:pt x="2199" y="6717"/>
                  </a:lnTo>
                  <a:lnTo>
                    <a:pt x="2119" y="6579"/>
                  </a:lnTo>
                  <a:lnTo>
                    <a:pt x="2039" y="6407"/>
                  </a:lnTo>
                  <a:lnTo>
                    <a:pt x="1959" y="6235"/>
                  </a:lnTo>
                  <a:lnTo>
                    <a:pt x="1919" y="6166"/>
                  </a:lnTo>
                  <a:lnTo>
                    <a:pt x="1879" y="6097"/>
                  </a:lnTo>
                  <a:lnTo>
                    <a:pt x="1839" y="5925"/>
                  </a:lnTo>
                  <a:lnTo>
                    <a:pt x="1799" y="5821"/>
                  </a:lnTo>
                  <a:lnTo>
                    <a:pt x="1759" y="5752"/>
                  </a:lnTo>
                  <a:lnTo>
                    <a:pt x="1719" y="5580"/>
                  </a:lnTo>
                  <a:lnTo>
                    <a:pt x="1679" y="5511"/>
                  </a:lnTo>
                  <a:lnTo>
                    <a:pt x="1639" y="5408"/>
                  </a:lnTo>
                  <a:lnTo>
                    <a:pt x="1559" y="5201"/>
                  </a:lnTo>
                  <a:lnTo>
                    <a:pt x="1519" y="5132"/>
                  </a:lnTo>
                  <a:lnTo>
                    <a:pt x="1519" y="5029"/>
                  </a:lnTo>
                  <a:lnTo>
                    <a:pt x="1439" y="4857"/>
                  </a:lnTo>
                  <a:lnTo>
                    <a:pt x="1399" y="4650"/>
                  </a:lnTo>
                  <a:lnTo>
                    <a:pt x="1359" y="4547"/>
                  </a:lnTo>
                  <a:lnTo>
                    <a:pt x="1319" y="4478"/>
                  </a:lnTo>
                  <a:lnTo>
                    <a:pt x="1279" y="4306"/>
                  </a:lnTo>
                  <a:lnTo>
                    <a:pt x="1239" y="4099"/>
                  </a:lnTo>
                  <a:lnTo>
                    <a:pt x="1159" y="3858"/>
                  </a:lnTo>
                  <a:lnTo>
                    <a:pt x="1159" y="3685"/>
                  </a:lnTo>
                  <a:lnTo>
                    <a:pt x="1119" y="3479"/>
                  </a:lnTo>
                  <a:lnTo>
                    <a:pt x="1119" y="3375"/>
                  </a:lnTo>
                  <a:lnTo>
                    <a:pt x="1079" y="3272"/>
                  </a:lnTo>
                  <a:lnTo>
                    <a:pt x="1039" y="3065"/>
                  </a:lnTo>
                  <a:lnTo>
                    <a:pt x="999" y="2859"/>
                  </a:lnTo>
                  <a:lnTo>
                    <a:pt x="959" y="2652"/>
                  </a:lnTo>
                  <a:lnTo>
                    <a:pt x="959" y="2445"/>
                  </a:lnTo>
                  <a:lnTo>
                    <a:pt x="919" y="2204"/>
                  </a:lnTo>
                  <a:lnTo>
                    <a:pt x="879" y="1997"/>
                  </a:lnTo>
                  <a:lnTo>
                    <a:pt x="839" y="1756"/>
                  </a:lnTo>
                  <a:lnTo>
                    <a:pt x="839" y="1515"/>
                  </a:lnTo>
                  <a:lnTo>
                    <a:pt x="799" y="1308"/>
                  </a:lnTo>
                  <a:lnTo>
                    <a:pt x="799" y="1067"/>
                  </a:lnTo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  <p:sp>
          <p:nvSpPr>
            <p:cNvPr id="1029" name="その他"/>
            <p:cNvSpPr>
              <a:spLocks noChangeAspect="1"/>
            </p:cNvSpPr>
            <p:nvPr/>
          </p:nvSpPr>
          <p:spPr>
            <a:xfrm>
              <a:off x="120" y="2519"/>
              <a:ext cx="1157" cy="706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3811" y="10348"/>
                  </a:moveTo>
                  <a:lnTo>
                    <a:pt x="3727" y="10278"/>
                  </a:lnTo>
                  <a:lnTo>
                    <a:pt x="3642" y="10278"/>
                  </a:lnTo>
                  <a:lnTo>
                    <a:pt x="3557" y="10278"/>
                  </a:lnTo>
                  <a:lnTo>
                    <a:pt x="3472" y="10278"/>
                  </a:lnTo>
                  <a:lnTo>
                    <a:pt x="3303" y="10278"/>
                  </a:lnTo>
                  <a:lnTo>
                    <a:pt x="3218" y="10278"/>
                  </a:lnTo>
                  <a:lnTo>
                    <a:pt x="3176" y="10278"/>
                  </a:lnTo>
                  <a:lnTo>
                    <a:pt x="3134" y="10348"/>
                  </a:lnTo>
                  <a:lnTo>
                    <a:pt x="3049" y="10348"/>
                  </a:lnTo>
                  <a:lnTo>
                    <a:pt x="2964" y="10418"/>
                  </a:lnTo>
                  <a:lnTo>
                    <a:pt x="2879" y="10487"/>
                  </a:lnTo>
                  <a:lnTo>
                    <a:pt x="2837" y="10556"/>
                  </a:lnTo>
                  <a:lnTo>
                    <a:pt x="2795" y="10626"/>
                  </a:lnTo>
                  <a:lnTo>
                    <a:pt x="2752" y="10695"/>
                  </a:lnTo>
                  <a:lnTo>
                    <a:pt x="2710" y="10765"/>
                  </a:lnTo>
                  <a:lnTo>
                    <a:pt x="2668" y="10834"/>
                  </a:lnTo>
                  <a:lnTo>
                    <a:pt x="2625" y="11042"/>
                  </a:lnTo>
                  <a:lnTo>
                    <a:pt x="2625" y="11112"/>
                  </a:lnTo>
                  <a:lnTo>
                    <a:pt x="2583" y="11181"/>
                  </a:lnTo>
                  <a:lnTo>
                    <a:pt x="2583" y="11320"/>
                  </a:lnTo>
                  <a:lnTo>
                    <a:pt x="2541" y="11390"/>
                  </a:lnTo>
                  <a:lnTo>
                    <a:pt x="2541" y="11668"/>
                  </a:lnTo>
                  <a:lnTo>
                    <a:pt x="2541" y="11806"/>
                  </a:lnTo>
                  <a:lnTo>
                    <a:pt x="2541" y="11945"/>
                  </a:lnTo>
                  <a:lnTo>
                    <a:pt x="2541" y="12084"/>
                  </a:lnTo>
                  <a:lnTo>
                    <a:pt x="2583" y="12223"/>
                  </a:lnTo>
                  <a:lnTo>
                    <a:pt x="2583" y="12570"/>
                  </a:lnTo>
                  <a:lnTo>
                    <a:pt x="2752" y="13057"/>
                  </a:lnTo>
                  <a:lnTo>
                    <a:pt x="2879" y="13473"/>
                  </a:lnTo>
                  <a:lnTo>
                    <a:pt x="2964" y="13682"/>
                  </a:lnTo>
                  <a:lnTo>
                    <a:pt x="3006" y="13821"/>
                  </a:lnTo>
                  <a:lnTo>
                    <a:pt x="3049" y="13960"/>
                  </a:lnTo>
                  <a:lnTo>
                    <a:pt x="3176" y="14446"/>
                  </a:lnTo>
                  <a:lnTo>
                    <a:pt x="3218" y="14585"/>
                  </a:lnTo>
                  <a:lnTo>
                    <a:pt x="3303" y="14793"/>
                  </a:lnTo>
                  <a:lnTo>
                    <a:pt x="3430" y="15279"/>
                  </a:lnTo>
                  <a:lnTo>
                    <a:pt x="3515" y="15488"/>
                  </a:lnTo>
                  <a:lnTo>
                    <a:pt x="3599" y="15696"/>
                  </a:lnTo>
                  <a:lnTo>
                    <a:pt x="3769" y="16043"/>
                  </a:lnTo>
                  <a:lnTo>
                    <a:pt x="3853" y="16182"/>
                  </a:lnTo>
                  <a:lnTo>
                    <a:pt x="3853" y="16390"/>
                  </a:lnTo>
                  <a:lnTo>
                    <a:pt x="4023" y="16807"/>
                  </a:lnTo>
                  <a:lnTo>
                    <a:pt x="4192" y="17085"/>
                  </a:lnTo>
                  <a:lnTo>
                    <a:pt x="4277" y="17224"/>
                  </a:lnTo>
                  <a:lnTo>
                    <a:pt x="4319" y="17293"/>
                  </a:lnTo>
                  <a:lnTo>
                    <a:pt x="4362" y="17432"/>
                  </a:lnTo>
                  <a:lnTo>
                    <a:pt x="4404" y="17502"/>
                  </a:lnTo>
                  <a:lnTo>
                    <a:pt x="4446" y="17571"/>
                  </a:lnTo>
                  <a:lnTo>
                    <a:pt x="4531" y="17710"/>
                  </a:lnTo>
                  <a:lnTo>
                    <a:pt x="4658" y="18057"/>
                  </a:lnTo>
                  <a:lnTo>
                    <a:pt x="4828" y="18266"/>
                  </a:lnTo>
                  <a:lnTo>
                    <a:pt x="4912" y="18404"/>
                  </a:lnTo>
                  <a:lnTo>
                    <a:pt x="5039" y="18544"/>
                  </a:lnTo>
                  <a:lnTo>
                    <a:pt x="5209" y="18821"/>
                  </a:lnTo>
                  <a:lnTo>
                    <a:pt x="5293" y="18960"/>
                  </a:lnTo>
                  <a:lnTo>
                    <a:pt x="5336" y="19099"/>
                  </a:lnTo>
                  <a:lnTo>
                    <a:pt x="5547" y="19238"/>
                  </a:lnTo>
                  <a:lnTo>
                    <a:pt x="5717" y="19446"/>
                  </a:lnTo>
                  <a:lnTo>
                    <a:pt x="5929" y="19655"/>
                  </a:lnTo>
                  <a:lnTo>
                    <a:pt x="5971" y="19655"/>
                  </a:lnTo>
                  <a:lnTo>
                    <a:pt x="6014" y="19724"/>
                  </a:lnTo>
                  <a:lnTo>
                    <a:pt x="6056" y="19863"/>
                  </a:lnTo>
                  <a:lnTo>
                    <a:pt x="6268" y="20002"/>
                  </a:lnTo>
                  <a:lnTo>
                    <a:pt x="6437" y="20141"/>
                  </a:lnTo>
                  <a:lnTo>
                    <a:pt x="6649" y="20280"/>
                  </a:lnTo>
                  <a:lnTo>
                    <a:pt x="6818" y="20419"/>
                  </a:lnTo>
                  <a:lnTo>
                    <a:pt x="6861" y="20419"/>
                  </a:lnTo>
                  <a:lnTo>
                    <a:pt x="6903" y="20419"/>
                  </a:lnTo>
                  <a:lnTo>
                    <a:pt x="7030" y="20488"/>
                  </a:lnTo>
                  <a:lnTo>
                    <a:pt x="7199" y="20558"/>
                  </a:lnTo>
                  <a:lnTo>
                    <a:pt x="7326" y="20627"/>
                  </a:lnTo>
                  <a:lnTo>
                    <a:pt x="7411" y="20627"/>
                  </a:lnTo>
                  <a:lnTo>
                    <a:pt x="7623" y="20696"/>
                  </a:lnTo>
                  <a:lnTo>
                    <a:pt x="7708" y="20696"/>
                  </a:lnTo>
                  <a:lnTo>
                    <a:pt x="7835" y="20766"/>
                  </a:lnTo>
                  <a:lnTo>
                    <a:pt x="8046" y="20766"/>
                  </a:lnTo>
                  <a:lnTo>
                    <a:pt x="8258" y="20836"/>
                  </a:lnTo>
                  <a:lnTo>
                    <a:pt x="8427" y="20836"/>
                  </a:lnTo>
                  <a:lnTo>
                    <a:pt x="8470" y="20836"/>
                  </a:lnTo>
                  <a:lnTo>
                    <a:pt x="8555" y="20836"/>
                  </a:lnTo>
                  <a:lnTo>
                    <a:pt x="9105" y="20905"/>
                  </a:lnTo>
                  <a:lnTo>
                    <a:pt x="9402" y="20905"/>
                  </a:lnTo>
                  <a:lnTo>
                    <a:pt x="9656" y="20974"/>
                  </a:lnTo>
                  <a:lnTo>
                    <a:pt x="10249" y="20974"/>
                  </a:lnTo>
                  <a:lnTo>
                    <a:pt x="10842" y="21044"/>
                  </a:lnTo>
                  <a:lnTo>
                    <a:pt x="11138" y="21044"/>
                  </a:lnTo>
                  <a:lnTo>
                    <a:pt x="11435" y="21044"/>
                  </a:lnTo>
                  <a:lnTo>
                    <a:pt x="12070" y="21044"/>
                  </a:lnTo>
                  <a:lnTo>
                    <a:pt x="12705" y="21044"/>
                  </a:lnTo>
                  <a:lnTo>
                    <a:pt x="12875" y="21044"/>
                  </a:lnTo>
                  <a:lnTo>
                    <a:pt x="13044" y="21044"/>
                  </a:lnTo>
                  <a:lnTo>
                    <a:pt x="13383" y="21044"/>
                  </a:lnTo>
                  <a:lnTo>
                    <a:pt x="13468" y="21044"/>
                  </a:lnTo>
                  <a:lnTo>
                    <a:pt x="13552" y="21044"/>
                  </a:lnTo>
                  <a:lnTo>
                    <a:pt x="13722" y="21044"/>
                  </a:lnTo>
                  <a:lnTo>
                    <a:pt x="14060" y="21044"/>
                  </a:lnTo>
                  <a:lnTo>
                    <a:pt x="14399" y="21044"/>
                  </a:lnTo>
                  <a:lnTo>
                    <a:pt x="14738" y="21044"/>
                  </a:lnTo>
                  <a:lnTo>
                    <a:pt x="15119" y="21044"/>
                  </a:lnTo>
                  <a:lnTo>
                    <a:pt x="15204" y="21044"/>
                  </a:lnTo>
                  <a:lnTo>
                    <a:pt x="15289" y="21044"/>
                  </a:lnTo>
                  <a:lnTo>
                    <a:pt x="15458" y="21044"/>
                  </a:lnTo>
                  <a:lnTo>
                    <a:pt x="15839" y="20974"/>
                  </a:lnTo>
                  <a:lnTo>
                    <a:pt x="16178" y="20974"/>
                  </a:lnTo>
                  <a:lnTo>
                    <a:pt x="16940" y="20974"/>
                  </a:lnTo>
                  <a:lnTo>
                    <a:pt x="17322" y="20905"/>
                  </a:lnTo>
                  <a:lnTo>
                    <a:pt x="17703" y="20905"/>
                  </a:lnTo>
                  <a:lnTo>
                    <a:pt x="18465" y="20836"/>
                  </a:lnTo>
                  <a:lnTo>
                    <a:pt x="18889" y="20836"/>
                  </a:lnTo>
                  <a:lnTo>
                    <a:pt x="19355" y="20836"/>
                  </a:lnTo>
                  <a:lnTo>
                    <a:pt x="19736" y="20836"/>
                  </a:lnTo>
                  <a:lnTo>
                    <a:pt x="20159" y="20836"/>
                  </a:lnTo>
                  <a:lnTo>
                    <a:pt x="20541" y="20836"/>
                  </a:lnTo>
                  <a:lnTo>
                    <a:pt x="20879" y="20836"/>
                  </a:lnTo>
                  <a:lnTo>
                    <a:pt x="21303" y="20836"/>
                  </a:lnTo>
                  <a:lnTo>
                    <a:pt x="21600" y="20836"/>
                  </a:lnTo>
                  <a:lnTo>
                    <a:pt x="21600" y="20836"/>
                  </a:lnTo>
                  <a:lnTo>
                    <a:pt x="21557" y="20905"/>
                  </a:lnTo>
                  <a:lnTo>
                    <a:pt x="21472" y="20905"/>
                  </a:lnTo>
                  <a:lnTo>
                    <a:pt x="21260" y="20905"/>
                  </a:lnTo>
                  <a:lnTo>
                    <a:pt x="20879" y="20974"/>
                  </a:lnTo>
                  <a:lnTo>
                    <a:pt x="20498" y="21044"/>
                  </a:lnTo>
                  <a:lnTo>
                    <a:pt x="20159" y="21044"/>
                  </a:lnTo>
                  <a:lnTo>
                    <a:pt x="19778" y="21113"/>
                  </a:lnTo>
                  <a:lnTo>
                    <a:pt x="19397" y="21183"/>
                  </a:lnTo>
                  <a:lnTo>
                    <a:pt x="19016" y="21183"/>
                  </a:lnTo>
                  <a:lnTo>
                    <a:pt x="18931" y="21183"/>
                  </a:lnTo>
                  <a:lnTo>
                    <a:pt x="18846" y="21252"/>
                  </a:lnTo>
                  <a:lnTo>
                    <a:pt x="18677" y="21252"/>
                  </a:lnTo>
                  <a:lnTo>
                    <a:pt x="18635" y="21252"/>
                  </a:lnTo>
                  <a:lnTo>
                    <a:pt x="18550" y="21252"/>
                  </a:lnTo>
                  <a:lnTo>
                    <a:pt x="18423" y="21252"/>
                  </a:lnTo>
                  <a:lnTo>
                    <a:pt x="18169" y="21322"/>
                  </a:lnTo>
                  <a:lnTo>
                    <a:pt x="17787" y="21322"/>
                  </a:lnTo>
                  <a:lnTo>
                    <a:pt x="17364" y="21391"/>
                  </a:lnTo>
                  <a:lnTo>
                    <a:pt x="16983" y="21391"/>
                  </a:lnTo>
                  <a:lnTo>
                    <a:pt x="16771" y="21391"/>
                  </a:lnTo>
                  <a:lnTo>
                    <a:pt x="16729" y="21391"/>
                  </a:lnTo>
                  <a:lnTo>
                    <a:pt x="16686" y="21391"/>
                  </a:lnTo>
                  <a:lnTo>
                    <a:pt x="16602" y="21460"/>
                  </a:lnTo>
                  <a:lnTo>
                    <a:pt x="16178" y="21460"/>
                  </a:lnTo>
                  <a:lnTo>
                    <a:pt x="15797" y="21530"/>
                  </a:lnTo>
                  <a:lnTo>
                    <a:pt x="15585" y="21530"/>
                  </a:lnTo>
                  <a:lnTo>
                    <a:pt x="15374" y="21530"/>
                  </a:lnTo>
                  <a:lnTo>
                    <a:pt x="15035" y="21530"/>
                  </a:lnTo>
                  <a:lnTo>
                    <a:pt x="14611" y="21600"/>
                  </a:lnTo>
                  <a:lnTo>
                    <a:pt x="14272" y="21600"/>
                  </a:lnTo>
                  <a:lnTo>
                    <a:pt x="13849" y="21600"/>
                  </a:lnTo>
                  <a:lnTo>
                    <a:pt x="13510" y="21600"/>
                  </a:lnTo>
                  <a:lnTo>
                    <a:pt x="13129" y="21600"/>
                  </a:lnTo>
                  <a:lnTo>
                    <a:pt x="12790" y="21600"/>
                  </a:lnTo>
                  <a:lnTo>
                    <a:pt x="12409" y="21600"/>
                  </a:lnTo>
                  <a:lnTo>
                    <a:pt x="12282" y="21600"/>
                  </a:lnTo>
                  <a:lnTo>
                    <a:pt x="12112" y="21600"/>
                  </a:lnTo>
                  <a:lnTo>
                    <a:pt x="11435" y="21600"/>
                  </a:lnTo>
                  <a:lnTo>
                    <a:pt x="11138" y="21600"/>
                  </a:lnTo>
                  <a:lnTo>
                    <a:pt x="10926" y="21600"/>
                  </a:lnTo>
                  <a:lnTo>
                    <a:pt x="10376" y="21600"/>
                  </a:lnTo>
                  <a:lnTo>
                    <a:pt x="10122" y="21600"/>
                  </a:lnTo>
                  <a:lnTo>
                    <a:pt x="9783" y="21530"/>
                  </a:lnTo>
                  <a:lnTo>
                    <a:pt x="9529" y="21530"/>
                  </a:lnTo>
                  <a:lnTo>
                    <a:pt x="9190" y="21530"/>
                  </a:lnTo>
                  <a:lnTo>
                    <a:pt x="8639" y="21460"/>
                  </a:lnTo>
                  <a:lnTo>
                    <a:pt x="8555" y="21460"/>
                  </a:lnTo>
                  <a:lnTo>
                    <a:pt x="8470" y="21460"/>
                  </a:lnTo>
                  <a:lnTo>
                    <a:pt x="8343" y="21391"/>
                  </a:lnTo>
                  <a:lnTo>
                    <a:pt x="8089" y="21391"/>
                  </a:lnTo>
                  <a:lnTo>
                    <a:pt x="7665" y="21322"/>
                  </a:lnTo>
                  <a:lnTo>
                    <a:pt x="7284" y="21252"/>
                  </a:lnTo>
                  <a:lnTo>
                    <a:pt x="7030" y="21183"/>
                  </a:lnTo>
                  <a:lnTo>
                    <a:pt x="6733" y="21183"/>
                  </a:lnTo>
                  <a:lnTo>
                    <a:pt x="6606" y="21044"/>
                  </a:lnTo>
                  <a:lnTo>
                    <a:pt x="6437" y="20905"/>
                  </a:lnTo>
                  <a:lnTo>
                    <a:pt x="6352" y="20836"/>
                  </a:lnTo>
                  <a:lnTo>
                    <a:pt x="6268" y="20766"/>
                  </a:lnTo>
                  <a:lnTo>
                    <a:pt x="6098" y="20627"/>
                  </a:lnTo>
                  <a:lnTo>
                    <a:pt x="6014" y="20558"/>
                  </a:lnTo>
                  <a:lnTo>
                    <a:pt x="5971" y="20488"/>
                  </a:lnTo>
                  <a:lnTo>
                    <a:pt x="5802" y="20349"/>
                  </a:lnTo>
                  <a:lnTo>
                    <a:pt x="5632" y="20210"/>
                  </a:lnTo>
                  <a:lnTo>
                    <a:pt x="5463" y="20072"/>
                  </a:lnTo>
                  <a:lnTo>
                    <a:pt x="5293" y="19863"/>
                  </a:lnTo>
                  <a:lnTo>
                    <a:pt x="5209" y="19655"/>
                  </a:lnTo>
                  <a:lnTo>
                    <a:pt x="5039" y="19446"/>
                  </a:lnTo>
                  <a:lnTo>
                    <a:pt x="4955" y="19377"/>
                  </a:lnTo>
                  <a:lnTo>
                    <a:pt x="4912" y="19308"/>
                  </a:lnTo>
                  <a:lnTo>
                    <a:pt x="4743" y="19168"/>
                  </a:lnTo>
                  <a:lnTo>
                    <a:pt x="4658" y="19030"/>
                  </a:lnTo>
                  <a:lnTo>
                    <a:pt x="4616" y="18960"/>
                  </a:lnTo>
                  <a:lnTo>
                    <a:pt x="4489" y="18752"/>
                  </a:lnTo>
                  <a:lnTo>
                    <a:pt x="4362" y="18544"/>
                  </a:lnTo>
                  <a:lnTo>
                    <a:pt x="4235" y="18266"/>
                  </a:lnTo>
                  <a:lnTo>
                    <a:pt x="4065" y="18127"/>
                  </a:lnTo>
                  <a:lnTo>
                    <a:pt x="4023" y="17988"/>
                  </a:lnTo>
                  <a:lnTo>
                    <a:pt x="3938" y="17918"/>
                  </a:lnTo>
                  <a:lnTo>
                    <a:pt x="3853" y="17640"/>
                  </a:lnTo>
                  <a:lnTo>
                    <a:pt x="3727" y="17432"/>
                  </a:lnTo>
                  <a:lnTo>
                    <a:pt x="3599" y="17154"/>
                  </a:lnTo>
                  <a:lnTo>
                    <a:pt x="3472" y="16946"/>
                  </a:lnTo>
                  <a:lnTo>
                    <a:pt x="3430" y="16807"/>
                  </a:lnTo>
                  <a:lnTo>
                    <a:pt x="3345" y="16738"/>
                  </a:lnTo>
                  <a:lnTo>
                    <a:pt x="3260" y="16460"/>
                  </a:lnTo>
                  <a:lnTo>
                    <a:pt x="3176" y="16182"/>
                  </a:lnTo>
                  <a:lnTo>
                    <a:pt x="3049" y="15904"/>
                  </a:lnTo>
                  <a:lnTo>
                    <a:pt x="3006" y="15765"/>
                  </a:lnTo>
                  <a:lnTo>
                    <a:pt x="2964" y="15626"/>
                  </a:lnTo>
                  <a:lnTo>
                    <a:pt x="2879" y="15488"/>
                  </a:lnTo>
                  <a:lnTo>
                    <a:pt x="2837" y="15348"/>
                  </a:lnTo>
                  <a:lnTo>
                    <a:pt x="2795" y="15210"/>
                  </a:lnTo>
                  <a:lnTo>
                    <a:pt x="2752" y="15071"/>
                  </a:lnTo>
                  <a:lnTo>
                    <a:pt x="2625" y="14793"/>
                  </a:lnTo>
                  <a:lnTo>
                    <a:pt x="2541" y="14515"/>
                  </a:lnTo>
                  <a:lnTo>
                    <a:pt x="2456" y="14168"/>
                  </a:lnTo>
                  <a:lnTo>
                    <a:pt x="2371" y="13890"/>
                  </a:lnTo>
                  <a:lnTo>
                    <a:pt x="2287" y="13543"/>
                  </a:lnTo>
                  <a:lnTo>
                    <a:pt x="2202" y="13265"/>
                  </a:lnTo>
                  <a:lnTo>
                    <a:pt x="2117" y="12918"/>
                  </a:lnTo>
                  <a:lnTo>
                    <a:pt x="2032" y="12570"/>
                  </a:lnTo>
                  <a:lnTo>
                    <a:pt x="1990" y="12432"/>
                  </a:lnTo>
                  <a:lnTo>
                    <a:pt x="1948" y="12223"/>
                  </a:lnTo>
                  <a:lnTo>
                    <a:pt x="1863" y="11945"/>
                  </a:lnTo>
                  <a:lnTo>
                    <a:pt x="1820" y="11737"/>
                  </a:lnTo>
                  <a:lnTo>
                    <a:pt x="1778" y="11598"/>
                  </a:lnTo>
                  <a:lnTo>
                    <a:pt x="1736" y="11181"/>
                  </a:lnTo>
                  <a:lnTo>
                    <a:pt x="1736" y="11112"/>
                  </a:lnTo>
                  <a:lnTo>
                    <a:pt x="1694" y="10904"/>
                  </a:lnTo>
                  <a:lnTo>
                    <a:pt x="1609" y="10556"/>
                  </a:lnTo>
                  <a:lnTo>
                    <a:pt x="1609" y="10348"/>
                  </a:lnTo>
                  <a:lnTo>
                    <a:pt x="1566" y="10140"/>
                  </a:lnTo>
                  <a:lnTo>
                    <a:pt x="1482" y="9792"/>
                  </a:lnTo>
                  <a:lnTo>
                    <a:pt x="1439" y="9376"/>
                  </a:lnTo>
                  <a:lnTo>
                    <a:pt x="1397" y="9237"/>
                  </a:lnTo>
                  <a:lnTo>
                    <a:pt x="1355" y="9028"/>
                  </a:lnTo>
                  <a:lnTo>
                    <a:pt x="1312" y="8681"/>
                  </a:lnTo>
                  <a:lnTo>
                    <a:pt x="1270" y="8264"/>
                  </a:lnTo>
                  <a:lnTo>
                    <a:pt x="1185" y="7848"/>
                  </a:lnTo>
                  <a:lnTo>
                    <a:pt x="1185" y="7570"/>
                  </a:lnTo>
                  <a:lnTo>
                    <a:pt x="1143" y="7431"/>
                  </a:lnTo>
                  <a:lnTo>
                    <a:pt x="1101" y="7014"/>
                  </a:lnTo>
                  <a:lnTo>
                    <a:pt x="1101" y="6806"/>
                  </a:lnTo>
                  <a:lnTo>
                    <a:pt x="1058" y="6598"/>
                  </a:lnTo>
                  <a:lnTo>
                    <a:pt x="1016" y="6181"/>
                  </a:lnTo>
                  <a:lnTo>
                    <a:pt x="1016" y="5764"/>
                  </a:lnTo>
                  <a:lnTo>
                    <a:pt x="973" y="5278"/>
                  </a:lnTo>
                  <a:lnTo>
                    <a:pt x="931" y="4861"/>
                  </a:lnTo>
                  <a:lnTo>
                    <a:pt x="931" y="4444"/>
                  </a:lnTo>
                  <a:lnTo>
                    <a:pt x="889" y="4028"/>
                  </a:lnTo>
                  <a:lnTo>
                    <a:pt x="847" y="3542"/>
                  </a:lnTo>
                  <a:lnTo>
                    <a:pt x="847" y="3055"/>
                  </a:lnTo>
                  <a:lnTo>
                    <a:pt x="804" y="2639"/>
                  </a:lnTo>
                  <a:lnTo>
                    <a:pt x="804" y="2152"/>
                  </a:lnTo>
                  <a:lnTo>
                    <a:pt x="0" y="0"/>
                  </a:lnTo>
                  <a:lnTo>
                    <a:pt x="296" y="277"/>
                  </a:lnTo>
                  <a:lnTo>
                    <a:pt x="550" y="555"/>
                  </a:lnTo>
                  <a:lnTo>
                    <a:pt x="1143" y="1180"/>
                  </a:lnTo>
                  <a:lnTo>
                    <a:pt x="1736" y="1736"/>
                  </a:lnTo>
                  <a:lnTo>
                    <a:pt x="1905" y="1875"/>
                  </a:lnTo>
                  <a:lnTo>
                    <a:pt x="2075" y="2014"/>
                  </a:lnTo>
                  <a:lnTo>
                    <a:pt x="2371" y="2291"/>
                  </a:lnTo>
                  <a:lnTo>
                    <a:pt x="2668" y="2569"/>
                  </a:lnTo>
                  <a:lnTo>
                    <a:pt x="2964" y="2916"/>
                  </a:lnTo>
                  <a:lnTo>
                    <a:pt x="3557" y="3403"/>
                  </a:lnTo>
                  <a:lnTo>
                    <a:pt x="3853" y="3680"/>
                  </a:lnTo>
                  <a:lnTo>
                    <a:pt x="4150" y="3958"/>
                  </a:lnTo>
                  <a:lnTo>
                    <a:pt x="4743" y="4444"/>
                  </a:lnTo>
                  <a:lnTo>
                    <a:pt x="5336" y="4930"/>
                  </a:lnTo>
                  <a:lnTo>
                    <a:pt x="6014" y="5417"/>
                  </a:lnTo>
                  <a:lnTo>
                    <a:pt x="6098" y="5556"/>
                  </a:lnTo>
                  <a:lnTo>
                    <a:pt x="6268" y="5625"/>
                  </a:lnTo>
                  <a:lnTo>
                    <a:pt x="6606" y="5903"/>
                  </a:lnTo>
                  <a:lnTo>
                    <a:pt x="7199" y="6389"/>
                  </a:lnTo>
                  <a:lnTo>
                    <a:pt x="7792" y="6806"/>
                  </a:lnTo>
                  <a:lnTo>
                    <a:pt x="7962" y="6875"/>
                  </a:lnTo>
                  <a:lnTo>
                    <a:pt x="8131" y="7014"/>
                  </a:lnTo>
                  <a:lnTo>
                    <a:pt x="8427" y="7222"/>
                  </a:lnTo>
                  <a:lnTo>
                    <a:pt x="9020" y="7639"/>
                  </a:lnTo>
                  <a:lnTo>
                    <a:pt x="9613" y="8056"/>
                  </a:lnTo>
                  <a:lnTo>
                    <a:pt x="10249" y="8473"/>
                  </a:lnTo>
                  <a:lnTo>
                    <a:pt x="10588" y="8612"/>
                  </a:lnTo>
                  <a:lnTo>
                    <a:pt x="10757" y="8750"/>
                  </a:lnTo>
                  <a:lnTo>
                    <a:pt x="10884" y="8750"/>
                  </a:lnTo>
                  <a:lnTo>
                    <a:pt x="11519" y="9167"/>
                  </a:lnTo>
                  <a:lnTo>
                    <a:pt x="12155" y="9514"/>
                  </a:lnTo>
                  <a:lnTo>
                    <a:pt x="12451" y="9654"/>
                  </a:lnTo>
                  <a:lnTo>
                    <a:pt x="12748" y="9862"/>
                  </a:lnTo>
                  <a:lnTo>
                    <a:pt x="13383" y="10140"/>
                  </a:lnTo>
                  <a:lnTo>
                    <a:pt x="14018" y="10418"/>
                  </a:lnTo>
                  <a:lnTo>
                    <a:pt x="14357" y="10626"/>
                  </a:lnTo>
                  <a:lnTo>
                    <a:pt x="14611" y="10765"/>
                  </a:lnTo>
                  <a:lnTo>
                    <a:pt x="14950" y="10904"/>
                  </a:lnTo>
                  <a:lnTo>
                    <a:pt x="15119" y="10973"/>
                  </a:lnTo>
                  <a:lnTo>
                    <a:pt x="15246" y="11042"/>
                  </a:lnTo>
                  <a:lnTo>
                    <a:pt x="15924" y="11251"/>
                  </a:lnTo>
                  <a:lnTo>
                    <a:pt x="16559" y="11529"/>
                  </a:lnTo>
                  <a:lnTo>
                    <a:pt x="16856" y="11668"/>
                  </a:lnTo>
                  <a:lnTo>
                    <a:pt x="17025" y="11737"/>
                  </a:lnTo>
                  <a:lnTo>
                    <a:pt x="17195" y="11737"/>
                  </a:lnTo>
                  <a:lnTo>
                    <a:pt x="17491" y="11876"/>
                  </a:lnTo>
                  <a:lnTo>
                    <a:pt x="17830" y="12015"/>
                  </a:lnTo>
                  <a:lnTo>
                    <a:pt x="18465" y="12223"/>
                  </a:lnTo>
                  <a:lnTo>
                    <a:pt x="18762" y="12223"/>
                  </a:lnTo>
                  <a:lnTo>
                    <a:pt x="19101" y="12362"/>
                  </a:lnTo>
                  <a:lnTo>
                    <a:pt x="19736" y="12570"/>
                  </a:lnTo>
                  <a:lnTo>
                    <a:pt x="19651" y="12570"/>
                  </a:lnTo>
                  <a:lnTo>
                    <a:pt x="19566" y="12570"/>
                  </a:lnTo>
                  <a:lnTo>
                    <a:pt x="19397" y="12570"/>
                  </a:lnTo>
                  <a:lnTo>
                    <a:pt x="19058" y="12570"/>
                  </a:lnTo>
                  <a:lnTo>
                    <a:pt x="18338" y="12640"/>
                  </a:lnTo>
                  <a:lnTo>
                    <a:pt x="17661" y="12640"/>
                  </a:lnTo>
                  <a:lnTo>
                    <a:pt x="16940" y="12640"/>
                  </a:lnTo>
                  <a:lnTo>
                    <a:pt x="16263" y="12640"/>
                  </a:lnTo>
                  <a:lnTo>
                    <a:pt x="15924" y="12640"/>
                  </a:lnTo>
                  <a:lnTo>
                    <a:pt x="15543" y="12640"/>
                  </a:lnTo>
                  <a:lnTo>
                    <a:pt x="14865" y="12570"/>
                  </a:lnTo>
                  <a:lnTo>
                    <a:pt x="14653" y="12570"/>
                  </a:lnTo>
                  <a:lnTo>
                    <a:pt x="14484" y="12570"/>
                  </a:lnTo>
                  <a:lnTo>
                    <a:pt x="14145" y="12570"/>
                  </a:lnTo>
                  <a:lnTo>
                    <a:pt x="13510" y="12501"/>
                  </a:lnTo>
                  <a:lnTo>
                    <a:pt x="12832" y="12432"/>
                  </a:lnTo>
                  <a:lnTo>
                    <a:pt x="12663" y="12362"/>
                  </a:lnTo>
                  <a:lnTo>
                    <a:pt x="12451" y="12362"/>
                  </a:lnTo>
                  <a:lnTo>
                    <a:pt x="12155" y="12293"/>
                  </a:lnTo>
                  <a:lnTo>
                    <a:pt x="11477" y="12223"/>
                  </a:lnTo>
                  <a:lnTo>
                    <a:pt x="10842" y="12154"/>
                  </a:lnTo>
                  <a:lnTo>
                    <a:pt x="10164" y="12084"/>
                  </a:lnTo>
                  <a:lnTo>
                    <a:pt x="9486" y="11945"/>
                  </a:lnTo>
                  <a:lnTo>
                    <a:pt x="8851" y="11737"/>
                  </a:lnTo>
                  <a:lnTo>
                    <a:pt x="8216" y="11598"/>
                  </a:lnTo>
                  <a:lnTo>
                    <a:pt x="7665" y="11459"/>
                  </a:lnTo>
                  <a:lnTo>
                    <a:pt x="7072" y="11320"/>
                  </a:lnTo>
                  <a:lnTo>
                    <a:pt x="6522" y="11112"/>
                  </a:lnTo>
                  <a:lnTo>
                    <a:pt x="5929" y="10973"/>
                  </a:lnTo>
                  <a:lnTo>
                    <a:pt x="5336" y="10765"/>
                  </a:lnTo>
                  <a:lnTo>
                    <a:pt x="4743" y="10556"/>
                  </a:lnTo>
                  <a:lnTo>
                    <a:pt x="4192" y="10348"/>
                  </a:lnTo>
                  <a:lnTo>
                    <a:pt x="4108" y="10348"/>
                  </a:lnTo>
                  <a:lnTo>
                    <a:pt x="4023" y="10348"/>
                  </a:lnTo>
                  <a:lnTo>
                    <a:pt x="3896" y="10348"/>
                  </a:lnTo>
                  <a:lnTo>
                    <a:pt x="3853" y="10278"/>
                  </a:lnTo>
                  <a:lnTo>
                    <a:pt x="3811" y="10348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  <p:sp>
          <p:nvSpPr>
            <p:cNvPr id="1030" name="その他"/>
            <p:cNvSpPr>
              <a:spLocks noChangeAspect="1"/>
            </p:cNvSpPr>
            <p:nvPr/>
          </p:nvSpPr>
          <p:spPr>
            <a:xfrm>
              <a:off x="422" y="2903"/>
              <a:ext cx="911" cy="304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21600" y="15635"/>
                  </a:moveTo>
                  <a:lnTo>
                    <a:pt x="21600" y="15958"/>
                  </a:lnTo>
                  <a:lnTo>
                    <a:pt x="21600" y="16280"/>
                  </a:lnTo>
                  <a:lnTo>
                    <a:pt x="21600" y="16441"/>
                  </a:lnTo>
                  <a:lnTo>
                    <a:pt x="21600" y="16763"/>
                  </a:lnTo>
                  <a:lnTo>
                    <a:pt x="21545" y="16925"/>
                  </a:lnTo>
                  <a:lnTo>
                    <a:pt x="21545" y="17247"/>
                  </a:lnTo>
                  <a:lnTo>
                    <a:pt x="21492" y="17408"/>
                  </a:lnTo>
                  <a:lnTo>
                    <a:pt x="21384" y="17570"/>
                  </a:lnTo>
                  <a:lnTo>
                    <a:pt x="21331" y="17731"/>
                  </a:lnTo>
                  <a:lnTo>
                    <a:pt x="21223" y="17892"/>
                  </a:lnTo>
                  <a:lnTo>
                    <a:pt x="21169" y="18214"/>
                  </a:lnTo>
                  <a:lnTo>
                    <a:pt x="21062" y="18375"/>
                  </a:lnTo>
                  <a:lnTo>
                    <a:pt x="20901" y="18537"/>
                  </a:lnTo>
                  <a:lnTo>
                    <a:pt x="20793" y="18698"/>
                  </a:lnTo>
                  <a:lnTo>
                    <a:pt x="20632" y="18859"/>
                  </a:lnTo>
                  <a:lnTo>
                    <a:pt x="20471" y="19181"/>
                  </a:lnTo>
                  <a:lnTo>
                    <a:pt x="20256" y="19342"/>
                  </a:lnTo>
                  <a:lnTo>
                    <a:pt x="20256" y="19342"/>
                  </a:lnTo>
                  <a:lnTo>
                    <a:pt x="20149" y="19504"/>
                  </a:lnTo>
                  <a:lnTo>
                    <a:pt x="19934" y="19665"/>
                  </a:lnTo>
                  <a:lnTo>
                    <a:pt x="19719" y="19826"/>
                  </a:lnTo>
                  <a:lnTo>
                    <a:pt x="19450" y="19826"/>
                  </a:lnTo>
                  <a:lnTo>
                    <a:pt x="19289" y="19987"/>
                  </a:lnTo>
                  <a:lnTo>
                    <a:pt x="19020" y="20149"/>
                  </a:lnTo>
                  <a:lnTo>
                    <a:pt x="18752" y="20149"/>
                  </a:lnTo>
                  <a:lnTo>
                    <a:pt x="18483" y="20310"/>
                  </a:lnTo>
                  <a:lnTo>
                    <a:pt x="18214" y="20471"/>
                  </a:lnTo>
                  <a:lnTo>
                    <a:pt x="17892" y="20471"/>
                  </a:lnTo>
                  <a:lnTo>
                    <a:pt x="17570" y="20632"/>
                  </a:lnTo>
                  <a:lnTo>
                    <a:pt x="17301" y="20632"/>
                  </a:lnTo>
                  <a:lnTo>
                    <a:pt x="16978" y="20793"/>
                  </a:lnTo>
                  <a:lnTo>
                    <a:pt x="16656" y="20954"/>
                  </a:lnTo>
                  <a:lnTo>
                    <a:pt x="16280" y="20954"/>
                  </a:lnTo>
                  <a:lnTo>
                    <a:pt x="15313" y="21116"/>
                  </a:lnTo>
                  <a:lnTo>
                    <a:pt x="14829" y="21116"/>
                  </a:lnTo>
                  <a:lnTo>
                    <a:pt x="14292" y="21277"/>
                  </a:lnTo>
                  <a:lnTo>
                    <a:pt x="13379" y="21277"/>
                  </a:lnTo>
                  <a:lnTo>
                    <a:pt x="12948" y="21277"/>
                  </a:lnTo>
                  <a:lnTo>
                    <a:pt x="12411" y="21438"/>
                  </a:lnTo>
                  <a:lnTo>
                    <a:pt x="12196" y="21438"/>
                  </a:lnTo>
                  <a:lnTo>
                    <a:pt x="12143" y="21438"/>
                  </a:lnTo>
                  <a:lnTo>
                    <a:pt x="11981" y="21438"/>
                  </a:lnTo>
                  <a:lnTo>
                    <a:pt x="11552" y="21438"/>
                  </a:lnTo>
                  <a:lnTo>
                    <a:pt x="11122" y="21438"/>
                  </a:lnTo>
                  <a:lnTo>
                    <a:pt x="10638" y="21438"/>
                  </a:lnTo>
                  <a:lnTo>
                    <a:pt x="10262" y="21438"/>
                  </a:lnTo>
                  <a:lnTo>
                    <a:pt x="9993" y="21438"/>
                  </a:lnTo>
                  <a:lnTo>
                    <a:pt x="9886" y="21438"/>
                  </a:lnTo>
                  <a:lnTo>
                    <a:pt x="9778" y="21438"/>
                  </a:lnTo>
                  <a:lnTo>
                    <a:pt x="9402" y="21438"/>
                  </a:lnTo>
                  <a:lnTo>
                    <a:pt x="9187" y="21438"/>
                  </a:lnTo>
                  <a:lnTo>
                    <a:pt x="8919" y="21600"/>
                  </a:lnTo>
                  <a:lnTo>
                    <a:pt x="8113" y="21438"/>
                  </a:lnTo>
                  <a:lnTo>
                    <a:pt x="7361" y="21438"/>
                  </a:lnTo>
                  <a:lnTo>
                    <a:pt x="6931" y="21438"/>
                  </a:lnTo>
                  <a:lnTo>
                    <a:pt x="6555" y="21438"/>
                  </a:lnTo>
                  <a:lnTo>
                    <a:pt x="5802" y="21277"/>
                  </a:lnTo>
                  <a:lnTo>
                    <a:pt x="5050" y="21277"/>
                  </a:lnTo>
                  <a:lnTo>
                    <a:pt x="4728" y="21116"/>
                  </a:lnTo>
                  <a:lnTo>
                    <a:pt x="4352" y="21116"/>
                  </a:lnTo>
                  <a:lnTo>
                    <a:pt x="3653" y="20954"/>
                  </a:lnTo>
                  <a:lnTo>
                    <a:pt x="3599" y="20954"/>
                  </a:lnTo>
                  <a:lnTo>
                    <a:pt x="3492" y="20954"/>
                  </a:lnTo>
                  <a:lnTo>
                    <a:pt x="3331" y="20954"/>
                  </a:lnTo>
                  <a:lnTo>
                    <a:pt x="3008" y="20793"/>
                  </a:lnTo>
                  <a:lnTo>
                    <a:pt x="2793" y="20471"/>
                  </a:lnTo>
                  <a:lnTo>
                    <a:pt x="2579" y="20149"/>
                  </a:lnTo>
                  <a:lnTo>
                    <a:pt x="2417" y="19987"/>
                  </a:lnTo>
                  <a:lnTo>
                    <a:pt x="2256" y="19504"/>
                  </a:lnTo>
                  <a:lnTo>
                    <a:pt x="2095" y="19181"/>
                  </a:lnTo>
                  <a:lnTo>
                    <a:pt x="1934" y="18859"/>
                  </a:lnTo>
                  <a:lnTo>
                    <a:pt x="1772" y="18537"/>
                  </a:lnTo>
                  <a:lnTo>
                    <a:pt x="1611" y="18053"/>
                  </a:lnTo>
                  <a:lnTo>
                    <a:pt x="1343" y="17408"/>
                  </a:lnTo>
                  <a:lnTo>
                    <a:pt x="1074" y="16925"/>
                  </a:lnTo>
                  <a:lnTo>
                    <a:pt x="859" y="16119"/>
                  </a:lnTo>
                  <a:lnTo>
                    <a:pt x="644" y="15474"/>
                  </a:lnTo>
                  <a:lnTo>
                    <a:pt x="537" y="15152"/>
                  </a:lnTo>
                  <a:lnTo>
                    <a:pt x="483" y="14829"/>
                  </a:lnTo>
                  <a:lnTo>
                    <a:pt x="429" y="14507"/>
                  </a:lnTo>
                  <a:lnTo>
                    <a:pt x="376" y="14184"/>
                  </a:lnTo>
                  <a:lnTo>
                    <a:pt x="268" y="13862"/>
                  </a:lnTo>
                  <a:lnTo>
                    <a:pt x="214" y="13540"/>
                  </a:lnTo>
                  <a:lnTo>
                    <a:pt x="161" y="12734"/>
                  </a:lnTo>
                  <a:lnTo>
                    <a:pt x="53" y="12089"/>
                  </a:lnTo>
                  <a:lnTo>
                    <a:pt x="53" y="11928"/>
                  </a:lnTo>
                  <a:lnTo>
                    <a:pt x="53" y="11605"/>
                  </a:lnTo>
                  <a:lnTo>
                    <a:pt x="0" y="10800"/>
                  </a:lnTo>
                  <a:lnTo>
                    <a:pt x="53" y="10477"/>
                  </a:lnTo>
                  <a:lnTo>
                    <a:pt x="53" y="10154"/>
                  </a:lnTo>
                  <a:lnTo>
                    <a:pt x="107" y="9510"/>
                  </a:lnTo>
                  <a:lnTo>
                    <a:pt x="161" y="8865"/>
                  </a:lnTo>
                  <a:lnTo>
                    <a:pt x="268" y="8220"/>
                  </a:lnTo>
                  <a:lnTo>
                    <a:pt x="429" y="7575"/>
                  </a:lnTo>
                  <a:lnTo>
                    <a:pt x="483" y="7253"/>
                  </a:lnTo>
                  <a:lnTo>
                    <a:pt x="537" y="6770"/>
                  </a:lnTo>
                  <a:lnTo>
                    <a:pt x="590" y="6608"/>
                  </a:lnTo>
                  <a:lnTo>
                    <a:pt x="698" y="6286"/>
                  </a:lnTo>
                  <a:lnTo>
                    <a:pt x="805" y="5963"/>
                  </a:lnTo>
                  <a:lnTo>
                    <a:pt x="913" y="5641"/>
                  </a:lnTo>
                  <a:lnTo>
                    <a:pt x="1020" y="5319"/>
                  </a:lnTo>
                  <a:lnTo>
                    <a:pt x="1181" y="4996"/>
                  </a:lnTo>
                  <a:lnTo>
                    <a:pt x="1396" y="4352"/>
                  </a:lnTo>
                  <a:lnTo>
                    <a:pt x="1557" y="3868"/>
                  </a:lnTo>
                  <a:lnTo>
                    <a:pt x="1719" y="3707"/>
                  </a:lnTo>
                  <a:lnTo>
                    <a:pt x="2041" y="3062"/>
                  </a:lnTo>
                  <a:lnTo>
                    <a:pt x="2202" y="2740"/>
                  </a:lnTo>
                  <a:lnTo>
                    <a:pt x="2364" y="2417"/>
                  </a:lnTo>
                  <a:lnTo>
                    <a:pt x="2525" y="2095"/>
                  </a:lnTo>
                  <a:lnTo>
                    <a:pt x="2740" y="1772"/>
                  </a:lnTo>
                  <a:lnTo>
                    <a:pt x="3169" y="1128"/>
                  </a:lnTo>
                  <a:lnTo>
                    <a:pt x="3331" y="967"/>
                  </a:lnTo>
                  <a:lnTo>
                    <a:pt x="3546" y="644"/>
                  </a:lnTo>
                  <a:lnTo>
                    <a:pt x="4029" y="0"/>
                  </a:lnTo>
                  <a:lnTo>
                    <a:pt x="4889" y="322"/>
                  </a:lnTo>
                  <a:lnTo>
                    <a:pt x="5695" y="644"/>
                  </a:lnTo>
                  <a:lnTo>
                    <a:pt x="6555" y="805"/>
                  </a:lnTo>
                  <a:lnTo>
                    <a:pt x="7414" y="1128"/>
                  </a:lnTo>
                  <a:lnTo>
                    <a:pt x="8220" y="1289"/>
                  </a:lnTo>
                  <a:lnTo>
                    <a:pt x="8650" y="1289"/>
                  </a:lnTo>
                  <a:lnTo>
                    <a:pt x="8865" y="1289"/>
                  </a:lnTo>
                  <a:lnTo>
                    <a:pt x="9080" y="1450"/>
                  </a:lnTo>
                  <a:lnTo>
                    <a:pt x="9940" y="1611"/>
                  </a:lnTo>
                  <a:lnTo>
                    <a:pt x="10800" y="1772"/>
                  </a:lnTo>
                  <a:lnTo>
                    <a:pt x="11337" y="2901"/>
                  </a:lnTo>
                  <a:lnTo>
                    <a:pt x="11498" y="3062"/>
                  </a:lnTo>
                  <a:lnTo>
                    <a:pt x="11605" y="3223"/>
                  </a:lnTo>
                  <a:lnTo>
                    <a:pt x="11659" y="3384"/>
                  </a:lnTo>
                  <a:lnTo>
                    <a:pt x="11981" y="3868"/>
                  </a:lnTo>
                  <a:lnTo>
                    <a:pt x="12250" y="4352"/>
                  </a:lnTo>
                  <a:lnTo>
                    <a:pt x="12572" y="4835"/>
                  </a:lnTo>
                  <a:lnTo>
                    <a:pt x="13164" y="5802"/>
                  </a:lnTo>
                  <a:lnTo>
                    <a:pt x="13862" y="6608"/>
                  </a:lnTo>
                  <a:lnTo>
                    <a:pt x="14131" y="7092"/>
                  </a:lnTo>
                  <a:lnTo>
                    <a:pt x="14346" y="7414"/>
                  </a:lnTo>
                  <a:lnTo>
                    <a:pt x="14507" y="7737"/>
                  </a:lnTo>
                  <a:lnTo>
                    <a:pt x="14668" y="7898"/>
                  </a:lnTo>
                  <a:lnTo>
                    <a:pt x="14829" y="8059"/>
                  </a:lnTo>
                  <a:lnTo>
                    <a:pt x="15152" y="8542"/>
                  </a:lnTo>
                  <a:lnTo>
                    <a:pt x="15796" y="9349"/>
                  </a:lnTo>
                  <a:lnTo>
                    <a:pt x="16495" y="10316"/>
                  </a:lnTo>
                  <a:lnTo>
                    <a:pt x="16602" y="10316"/>
                  </a:lnTo>
                  <a:lnTo>
                    <a:pt x="16656" y="10477"/>
                  </a:lnTo>
                  <a:lnTo>
                    <a:pt x="16817" y="10800"/>
                  </a:lnTo>
                  <a:lnTo>
                    <a:pt x="17193" y="11122"/>
                  </a:lnTo>
                  <a:lnTo>
                    <a:pt x="17570" y="11605"/>
                  </a:lnTo>
                  <a:lnTo>
                    <a:pt x="17623" y="11767"/>
                  </a:lnTo>
                  <a:lnTo>
                    <a:pt x="17731" y="11767"/>
                  </a:lnTo>
                  <a:lnTo>
                    <a:pt x="17892" y="12089"/>
                  </a:lnTo>
                  <a:lnTo>
                    <a:pt x="18590" y="12734"/>
                  </a:lnTo>
                  <a:lnTo>
                    <a:pt x="19342" y="13540"/>
                  </a:lnTo>
                  <a:lnTo>
                    <a:pt x="19719" y="13862"/>
                  </a:lnTo>
                  <a:lnTo>
                    <a:pt x="20095" y="14346"/>
                  </a:lnTo>
                  <a:lnTo>
                    <a:pt x="20847" y="14990"/>
                  </a:lnTo>
                  <a:lnTo>
                    <a:pt x="21062" y="15152"/>
                  </a:lnTo>
                  <a:lnTo>
                    <a:pt x="21169" y="15313"/>
                  </a:lnTo>
                  <a:lnTo>
                    <a:pt x="21600" y="15635"/>
                  </a:lnTo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  <p:sp>
          <p:nvSpPr>
            <p:cNvPr id="1031" name="その他"/>
            <p:cNvSpPr>
              <a:spLocks noChangeAspect="1"/>
            </p:cNvSpPr>
            <p:nvPr/>
          </p:nvSpPr>
          <p:spPr>
            <a:xfrm>
              <a:off x="1043" y="3209"/>
              <a:ext cx="152" cy="694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0" y="70"/>
                  </a:moveTo>
                  <a:lnTo>
                    <a:pt x="6125" y="0"/>
                  </a:lnTo>
                  <a:lnTo>
                    <a:pt x="21600" y="21529"/>
                  </a:lnTo>
                  <a:lnTo>
                    <a:pt x="21277" y="21600"/>
                  </a:lnTo>
                  <a:lnTo>
                    <a:pt x="20954" y="21600"/>
                  </a:lnTo>
                  <a:lnTo>
                    <a:pt x="20632" y="21529"/>
                  </a:lnTo>
                  <a:lnTo>
                    <a:pt x="19987" y="21529"/>
                  </a:lnTo>
                  <a:lnTo>
                    <a:pt x="19665" y="21458"/>
                  </a:lnTo>
                  <a:lnTo>
                    <a:pt x="19342" y="21388"/>
                  </a:lnTo>
                  <a:lnTo>
                    <a:pt x="18698" y="21317"/>
                  </a:lnTo>
                  <a:lnTo>
                    <a:pt x="18375" y="21176"/>
                  </a:lnTo>
                  <a:lnTo>
                    <a:pt x="0" y="70"/>
                  </a:lnTo>
                </a:path>
              </a:pathLst>
            </a:custGeom>
            <a:gradFill rotWithShape="0">
              <a:gsLst>
                <a:gs pos="0">
                  <a:schemeClr val="accent1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  <p:sp>
          <p:nvSpPr>
            <p:cNvPr id="1032" name="その他"/>
            <p:cNvSpPr>
              <a:spLocks noChangeAspect="1"/>
            </p:cNvSpPr>
            <p:nvPr/>
          </p:nvSpPr>
          <p:spPr>
            <a:xfrm>
              <a:off x="646" y="3220"/>
              <a:ext cx="77" cy="324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6352" y="0"/>
                  </a:moveTo>
                  <a:lnTo>
                    <a:pt x="8258" y="0"/>
                  </a:lnTo>
                  <a:lnTo>
                    <a:pt x="9529" y="0"/>
                  </a:lnTo>
                  <a:lnTo>
                    <a:pt x="9529" y="0"/>
                  </a:lnTo>
                  <a:lnTo>
                    <a:pt x="10164" y="0"/>
                  </a:lnTo>
                  <a:lnTo>
                    <a:pt x="10164" y="0"/>
                  </a:lnTo>
                  <a:lnTo>
                    <a:pt x="10164" y="0"/>
                  </a:lnTo>
                  <a:lnTo>
                    <a:pt x="14611" y="0"/>
                  </a:lnTo>
                  <a:lnTo>
                    <a:pt x="21600" y="0"/>
                  </a:lnTo>
                  <a:lnTo>
                    <a:pt x="10164" y="20995"/>
                  </a:lnTo>
                  <a:lnTo>
                    <a:pt x="8893" y="21146"/>
                  </a:lnTo>
                  <a:lnTo>
                    <a:pt x="7623" y="21297"/>
                  </a:lnTo>
                  <a:lnTo>
                    <a:pt x="6987" y="21448"/>
                  </a:lnTo>
                  <a:lnTo>
                    <a:pt x="6352" y="21448"/>
                  </a:lnTo>
                  <a:lnTo>
                    <a:pt x="5717" y="21600"/>
                  </a:lnTo>
                  <a:lnTo>
                    <a:pt x="4446" y="21448"/>
                  </a:lnTo>
                  <a:lnTo>
                    <a:pt x="3176" y="21448"/>
                  </a:lnTo>
                  <a:lnTo>
                    <a:pt x="1905" y="21297"/>
                  </a:lnTo>
                  <a:lnTo>
                    <a:pt x="0" y="21146"/>
                  </a:lnTo>
                  <a:lnTo>
                    <a:pt x="6352" y="0"/>
                  </a:lnTo>
                </a:path>
              </a:pathLst>
            </a:custGeom>
            <a:gradFill rotWithShape="0">
              <a:gsLst>
                <a:gs pos="0">
                  <a:schemeClr val="accent1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  <p:sp>
          <p:nvSpPr>
            <p:cNvPr id="1033" name="その他"/>
            <p:cNvSpPr>
              <a:spLocks noChangeAspect="1"/>
            </p:cNvSpPr>
            <p:nvPr/>
          </p:nvSpPr>
          <p:spPr>
            <a:xfrm>
              <a:off x="336" y="3209"/>
              <a:ext cx="208" cy="730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17373" y="0"/>
                  </a:moveTo>
                  <a:lnTo>
                    <a:pt x="19486" y="0"/>
                  </a:lnTo>
                  <a:lnTo>
                    <a:pt x="21600" y="66"/>
                  </a:lnTo>
                  <a:lnTo>
                    <a:pt x="3052" y="21398"/>
                  </a:lnTo>
                  <a:lnTo>
                    <a:pt x="2817" y="21465"/>
                  </a:lnTo>
                  <a:lnTo>
                    <a:pt x="2582" y="21465"/>
                  </a:lnTo>
                  <a:lnTo>
                    <a:pt x="2347" y="21532"/>
                  </a:lnTo>
                  <a:lnTo>
                    <a:pt x="1878" y="21532"/>
                  </a:lnTo>
                  <a:lnTo>
                    <a:pt x="1408" y="21600"/>
                  </a:lnTo>
                  <a:lnTo>
                    <a:pt x="1408" y="21532"/>
                  </a:lnTo>
                  <a:lnTo>
                    <a:pt x="1408" y="21532"/>
                  </a:lnTo>
                  <a:lnTo>
                    <a:pt x="1408" y="21532"/>
                  </a:lnTo>
                  <a:lnTo>
                    <a:pt x="1173" y="21532"/>
                  </a:lnTo>
                  <a:lnTo>
                    <a:pt x="1173" y="21532"/>
                  </a:lnTo>
                  <a:lnTo>
                    <a:pt x="1173" y="21532"/>
                  </a:lnTo>
                  <a:lnTo>
                    <a:pt x="1173" y="21532"/>
                  </a:lnTo>
                  <a:lnTo>
                    <a:pt x="939" y="21532"/>
                  </a:lnTo>
                  <a:lnTo>
                    <a:pt x="939" y="21532"/>
                  </a:lnTo>
                  <a:lnTo>
                    <a:pt x="704" y="21532"/>
                  </a:lnTo>
                  <a:lnTo>
                    <a:pt x="704" y="21532"/>
                  </a:lnTo>
                  <a:lnTo>
                    <a:pt x="469" y="21532"/>
                  </a:lnTo>
                  <a:lnTo>
                    <a:pt x="234" y="21532"/>
                  </a:lnTo>
                  <a:lnTo>
                    <a:pt x="234" y="21465"/>
                  </a:lnTo>
                  <a:lnTo>
                    <a:pt x="0" y="21465"/>
                  </a:lnTo>
                  <a:lnTo>
                    <a:pt x="17373" y="0"/>
                  </a:lnTo>
                </a:path>
              </a:pathLst>
            </a:custGeom>
            <a:gradFill rotWithShape="0">
              <a:gsLst>
                <a:gs pos="0">
                  <a:schemeClr val="accent1"/>
                </a:gs>
                <a:gs pos="50000">
                  <a:schemeClr val="bg2"/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  <p:sp>
          <p:nvSpPr>
            <p:cNvPr id="1034" name="その他"/>
            <p:cNvSpPr>
              <a:spLocks noChangeAspect="1"/>
            </p:cNvSpPr>
            <p:nvPr/>
          </p:nvSpPr>
          <p:spPr>
            <a:xfrm>
              <a:off x="272" y="2862"/>
              <a:ext cx="290" cy="342"/>
            </a:xfrm>
            <a:custGeom>
              <a:avLst/>
              <a:gdLst/>
              <a:ahLst/>
              <a:cxnLst/>
              <a:pathLst>
                <a:path w="21600" h="21600">
                  <a:moveTo>
                    <a:pt x="168" y="4577"/>
                  </a:moveTo>
                  <a:lnTo>
                    <a:pt x="0" y="3862"/>
                  </a:lnTo>
                  <a:lnTo>
                    <a:pt x="0" y="3576"/>
                  </a:lnTo>
                  <a:lnTo>
                    <a:pt x="0" y="3433"/>
                  </a:lnTo>
                  <a:lnTo>
                    <a:pt x="0" y="3146"/>
                  </a:lnTo>
                  <a:lnTo>
                    <a:pt x="0" y="2860"/>
                  </a:lnTo>
                  <a:lnTo>
                    <a:pt x="0" y="2574"/>
                  </a:lnTo>
                  <a:lnTo>
                    <a:pt x="0" y="2288"/>
                  </a:lnTo>
                  <a:lnTo>
                    <a:pt x="0" y="2002"/>
                  </a:lnTo>
                  <a:lnTo>
                    <a:pt x="0" y="1859"/>
                  </a:lnTo>
                  <a:lnTo>
                    <a:pt x="168" y="1573"/>
                  </a:lnTo>
                  <a:lnTo>
                    <a:pt x="168" y="1430"/>
                  </a:lnTo>
                  <a:lnTo>
                    <a:pt x="506" y="1144"/>
                  </a:lnTo>
                  <a:lnTo>
                    <a:pt x="675" y="1001"/>
                  </a:lnTo>
                  <a:lnTo>
                    <a:pt x="675" y="858"/>
                  </a:lnTo>
                  <a:lnTo>
                    <a:pt x="843" y="715"/>
                  </a:lnTo>
                  <a:lnTo>
                    <a:pt x="1012" y="572"/>
                  </a:lnTo>
                  <a:lnTo>
                    <a:pt x="1350" y="429"/>
                  </a:lnTo>
                  <a:lnTo>
                    <a:pt x="1350" y="286"/>
                  </a:lnTo>
                  <a:lnTo>
                    <a:pt x="1856" y="143"/>
                  </a:lnTo>
                  <a:lnTo>
                    <a:pt x="2025" y="143"/>
                  </a:lnTo>
                  <a:lnTo>
                    <a:pt x="2362" y="0"/>
                  </a:lnTo>
                  <a:lnTo>
                    <a:pt x="2700" y="0"/>
                  </a:lnTo>
                  <a:lnTo>
                    <a:pt x="2868" y="0"/>
                  </a:lnTo>
                  <a:lnTo>
                    <a:pt x="3543" y="0"/>
                  </a:lnTo>
                  <a:lnTo>
                    <a:pt x="3881" y="0"/>
                  </a:lnTo>
                  <a:lnTo>
                    <a:pt x="4050" y="0"/>
                  </a:lnTo>
                  <a:lnTo>
                    <a:pt x="4387" y="0"/>
                  </a:lnTo>
                  <a:lnTo>
                    <a:pt x="4893" y="0"/>
                  </a:lnTo>
                  <a:lnTo>
                    <a:pt x="4387" y="0"/>
                  </a:lnTo>
                  <a:lnTo>
                    <a:pt x="4050" y="143"/>
                  </a:lnTo>
                  <a:lnTo>
                    <a:pt x="3881" y="143"/>
                  </a:lnTo>
                  <a:lnTo>
                    <a:pt x="3543" y="286"/>
                  </a:lnTo>
                  <a:lnTo>
                    <a:pt x="3375" y="429"/>
                  </a:lnTo>
                  <a:lnTo>
                    <a:pt x="3206" y="429"/>
                  </a:lnTo>
                  <a:lnTo>
                    <a:pt x="3037" y="715"/>
                  </a:lnTo>
                  <a:lnTo>
                    <a:pt x="2868" y="858"/>
                  </a:lnTo>
                  <a:lnTo>
                    <a:pt x="2531" y="1144"/>
                  </a:lnTo>
                  <a:lnTo>
                    <a:pt x="2362" y="1287"/>
                  </a:lnTo>
                  <a:lnTo>
                    <a:pt x="2193" y="1573"/>
                  </a:lnTo>
                  <a:lnTo>
                    <a:pt x="2193" y="1859"/>
                  </a:lnTo>
                  <a:lnTo>
                    <a:pt x="2025" y="2145"/>
                  </a:lnTo>
                  <a:lnTo>
                    <a:pt x="2025" y="2574"/>
                  </a:lnTo>
                  <a:lnTo>
                    <a:pt x="2025" y="2860"/>
                  </a:lnTo>
                  <a:lnTo>
                    <a:pt x="2025" y="3003"/>
                  </a:lnTo>
                  <a:lnTo>
                    <a:pt x="1856" y="3433"/>
                  </a:lnTo>
                  <a:lnTo>
                    <a:pt x="1856" y="3862"/>
                  </a:lnTo>
                  <a:lnTo>
                    <a:pt x="2193" y="4577"/>
                  </a:lnTo>
                  <a:lnTo>
                    <a:pt x="2531" y="5435"/>
                  </a:lnTo>
                  <a:lnTo>
                    <a:pt x="3037" y="6150"/>
                  </a:lnTo>
                  <a:lnTo>
                    <a:pt x="3375" y="6866"/>
                  </a:lnTo>
                  <a:lnTo>
                    <a:pt x="3712" y="7724"/>
                  </a:lnTo>
                  <a:lnTo>
                    <a:pt x="4050" y="8010"/>
                  </a:lnTo>
                  <a:lnTo>
                    <a:pt x="4050" y="8439"/>
                  </a:lnTo>
                  <a:lnTo>
                    <a:pt x="4556" y="9011"/>
                  </a:lnTo>
                  <a:lnTo>
                    <a:pt x="4893" y="9726"/>
                  </a:lnTo>
                  <a:lnTo>
                    <a:pt x="5400" y="10442"/>
                  </a:lnTo>
                  <a:lnTo>
                    <a:pt x="5906" y="11014"/>
                  </a:lnTo>
                  <a:lnTo>
                    <a:pt x="6581" y="11729"/>
                  </a:lnTo>
                  <a:lnTo>
                    <a:pt x="6581" y="11872"/>
                  </a:lnTo>
                  <a:lnTo>
                    <a:pt x="6750" y="12015"/>
                  </a:lnTo>
                  <a:lnTo>
                    <a:pt x="6918" y="12301"/>
                  </a:lnTo>
                  <a:lnTo>
                    <a:pt x="7256" y="12731"/>
                  </a:lnTo>
                  <a:lnTo>
                    <a:pt x="7425" y="12874"/>
                  </a:lnTo>
                  <a:lnTo>
                    <a:pt x="7425" y="13017"/>
                  </a:lnTo>
                  <a:lnTo>
                    <a:pt x="8100" y="13446"/>
                  </a:lnTo>
                  <a:lnTo>
                    <a:pt x="8268" y="13589"/>
                  </a:lnTo>
                  <a:lnTo>
                    <a:pt x="8437" y="13732"/>
                  </a:lnTo>
                  <a:lnTo>
                    <a:pt x="8775" y="14161"/>
                  </a:lnTo>
                  <a:lnTo>
                    <a:pt x="9281" y="14733"/>
                  </a:lnTo>
                  <a:lnTo>
                    <a:pt x="9787" y="15305"/>
                  </a:lnTo>
                  <a:lnTo>
                    <a:pt x="9956" y="15448"/>
                  </a:lnTo>
                  <a:lnTo>
                    <a:pt x="10125" y="15591"/>
                  </a:lnTo>
                  <a:lnTo>
                    <a:pt x="10462" y="15734"/>
                  </a:lnTo>
                  <a:lnTo>
                    <a:pt x="11306" y="16164"/>
                  </a:lnTo>
                  <a:lnTo>
                    <a:pt x="11643" y="16450"/>
                  </a:lnTo>
                  <a:lnTo>
                    <a:pt x="11812" y="16593"/>
                  </a:lnTo>
                  <a:lnTo>
                    <a:pt x="11981" y="16736"/>
                  </a:lnTo>
                  <a:lnTo>
                    <a:pt x="12150" y="16879"/>
                  </a:lnTo>
                  <a:lnTo>
                    <a:pt x="12318" y="17022"/>
                  </a:lnTo>
                  <a:lnTo>
                    <a:pt x="12656" y="17308"/>
                  </a:lnTo>
                  <a:lnTo>
                    <a:pt x="12825" y="17308"/>
                  </a:lnTo>
                  <a:lnTo>
                    <a:pt x="12993" y="17451"/>
                  </a:lnTo>
                  <a:lnTo>
                    <a:pt x="13331" y="17737"/>
                  </a:lnTo>
                  <a:lnTo>
                    <a:pt x="14175" y="18023"/>
                  </a:lnTo>
                  <a:lnTo>
                    <a:pt x="14512" y="18309"/>
                  </a:lnTo>
                  <a:lnTo>
                    <a:pt x="14681" y="18452"/>
                  </a:lnTo>
                  <a:lnTo>
                    <a:pt x="14850" y="18595"/>
                  </a:lnTo>
                  <a:lnTo>
                    <a:pt x="15525" y="19024"/>
                  </a:lnTo>
                  <a:lnTo>
                    <a:pt x="16368" y="19454"/>
                  </a:lnTo>
                  <a:lnTo>
                    <a:pt x="17381" y="19883"/>
                  </a:lnTo>
                  <a:lnTo>
                    <a:pt x="18225" y="20169"/>
                  </a:lnTo>
                  <a:lnTo>
                    <a:pt x="18900" y="20455"/>
                  </a:lnTo>
                  <a:lnTo>
                    <a:pt x="19912" y="20884"/>
                  </a:lnTo>
                  <a:lnTo>
                    <a:pt x="20418" y="21027"/>
                  </a:lnTo>
                  <a:lnTo>
                    <a:pt x="20925" y="21170"/>
                  </a:lnTo>
                  <a:lnTo>
                    <a:pt x="21600" y="21600"/>
                  </a:lnTo>
                  <a:lnTo>
                    <a:pt x="20925" y="21456"/>
                  </a:lnTo>
                  <a:lnTo>
                    <a:pt x="20587" y="21456"/>
                  </a:lnTo>
                  <a:lnTo>
                    <a:pt x="20081" y="21313"/>
                  </a:lnTo>
                  <a:lnTo>
                    <a:pt x="19237" y="21170"/>
                  </a:lnTo>
                  <a:lnTo>
                    <a:pt x="18900" y="21170"/>
                  </a:lnTo>
                  <a:lnTo>
                    <a:pt x="18393" y="21027"/>
                  </a:lnTo>
                  <a:lnTo>
                    <a:pt x="17718" y="20884"/>
                  </a:lnTo>
                  <a:lnTo>
                    <a:pt x="17381" y="20741"/>
                  </a:lnTo>
                  <a:lnTo>
                    <a:pt x="17212" y="20741"/>
                  </a:lnTo>
                  <a:lnTo>
                    <a:pt x="17043" y="20598"/>
                  </a:lnTo>
                  <a:lnTo>
                    <a:pt x="16200" y="20455"/>
                  </a:lnTo>
                  <a:lnTo>
                    <a:pt x="15356" y="20169"/>
                  </a:lnTo>
                  <a:lnTo>
                    <a:pt x="14681" y="19883"/>
                  </a:lnTo>
                  <a:lnTo>
                    <a:pt x="14006" y="19597"/>
                  </a:lnTo>
                  <a:lnTo>
                    <a:pt x="13500" y="19310"/>
                  </a:lnTo>
                  <a:lnTo>
                    <a:pt x="13331" y="19310"/>
                  </a:lnTo>
                  <a:lnTo>
                    <a:pt x="13162" y="19167"/>
                  </a:lnTo>
                  <a:lnTo>
                    <a:pt x="12656" y="18738"/>
                  </a:lnTo>
                  <a:lnTo>
                    <a:pt x="11812" y="18309"/>
                  </a:lnTo>
                  <a:lnTo>
                    <a:pt x="11137" y="18023"/>
                  </a:lnTo>
                  <a:lnTo>
                    <a:pt x="10800" y="17737"/>
                  </a:lnTo>
                  <a:lnTo>
                    <a:pt x="10293" y="17451"/>
                  </a:lnTo>
                  <a:lnTo>
                    <a:pt x="9787" y="16879"/>
                  </a:lnTo>
                  <a:lnTo>
                    <a:pt x="9450" y="16593"/>
                  </a:lnTo>
                  <a:lnTo>
                    <a:pt x="9112" y="16307"/>
                  </a:lnTo>
                  <a:lnTo>
                    <a:pt x="8437" y="15734"/>
                  </a:lnTo>
                  <a:lnTo>
                    <a:pt x="8100" y="15591"/>
                  </a:lnTo>
                  <a:lnTo>
                    <a:pt x="7762" y="15305"/>
                  </a:lnTo>
                  <a:lnTo>
                    <a:pt x="7425" y="14876"/>
                  </a:lnTo>
                  <a:lnTo>
                    <a:pt x="7256" y="14733"/>
                  </a:lnTo>
                  <a:lnTo>
                    <a:pt x="7087" y="14590"/>
                  </a:lnTo>
                  <a:lnTo>
                    <a:pt x="6918" y="14447"/>
                  </a:lnTo>
                  <a:lnTo>
                    <a:pt x="6918" y="14161"/>
                  </a:lnTo>
                  <a:lnTo>
                    <a:pt x="6581" y="13875"/>
                  </a:lnTo>
                  <a:lnTo>
                    <a:pt x="5906" y="13303"/>
                  </a:lnTo>
                  <a:lnTo>
                    <a:pt x="5231" y="12444"/>
                  </a:lnTo>
                  <a:lnTo>
                    <a:pt x="4893" y="12158"/>
                  </a:lnTo>
                  <a:lnTo>
                    <a:pt x="4556" y="11729"/>
                  </a:lnTo>
                  <a:lnTo>
                    <a:pt x="4050" y="10871"/>
                  </a:lnTo>
                  <a:lnTo>
                    <a:pt x="3712" y="10585"/>
                  </a:lnTo>
                  <a:lnTo>
                    <a:pt x="3543" y="10155"/>
                  </a:lnTo>
                  <a:lnTo>
                    <a:pt x="2868" y="9297"/>
                  </a:lnTo>
                  <a:lnTo>
                    <a:pt x="2531" y="8725"/>
                  </a:lnTo>
                  <a:lnTo>
                    <a:pt x="2193" y="8439"/>
                  </a:lnTo>
                  <a:lnTo>
                    <a:pt x="1687" y="7581"/>
                  </a:lnTo>
                  <a:lnTo>
                    <a:pt x="1518" y="7295"/>
                  </a:lnTo>
                  <a:lnTo>
                    <a:pt x="1350" y="7009"/>
                  </a:lnTo>
                  <a:lnTo>
                    <a:pt x="1181" y="6579"/>
                  </a:lnTo>
                  <a:lnTo>
                    <a:pt x="675" y="5578"/>
                  </a:lnTo>
                  <a:lnTo>
                    <a:pt x="168" y="4577"/>
                  </a:ln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ja-JP" altLang="en-US"/>
            </a:p>
          </p:txBody>
        </p:sp>
      </p:grpSp>
      <p:sp>
        <p:nvSpPr>
          <p:cNvPr id="1035" name="タイトル 1034"/>
          <p:cNvSpPr/>
          <p:nvPr>
            <p:ph type="title"/>
          </p:nvPr>
        </p:nvSpPr>
        <p:spPr>
          <a:xfrm>
            <a:off x="2256367" y="274638"/>
            <a:ext cx="9326033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1036" name="文字列プレースホルダ 1035"/>
          <p:cNvSpPr/>
          <p:nvPr>
            <p:ph type="body"/>
          </p:nvPr>
        </p:nvSpPr>
        <p:spPr>
          <a:xfrm>
            <a:off x="2256367" y="1600200"/>
            <a:ext cx="9326033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ja-JP" altLang="en-US"/>
              <a:t>マスタ テキストの書式設定</a:t>
            </a:r>
            <a:endParaRPr lang="ja-JP" altLang="en-US"/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1037" name="日付プレースホルダ 1036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8" name="フッタープレースホルダ 1037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1039" name="スライド番号プレースホルダ 1038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ja-JP"/>
              <a:t>NodeJS</a:t>
            </a:r>
            <a:r>
              <a:rPr lang="ja-JP" altLang="en-US"/>
              <a:t>基本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58845" y="1600200"/>
            <a:ext cx="735584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6" name="図形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075" y="2174240"/>
            <a:ext cx="6332855" cy="4424680"/>
          </a:xfrm>
          <a:prstGeom prst="rect">
            <a:avLst/>
          </a:prstGeom>
        </p:spPr>
      </p:pic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280" y="1340485"/>
            <a:ext cx="2544445" cy="744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0780" y="1477010"/>
            <a:ext cx="6647815" cy="50552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51910" y="1431290"/>
            <a:ext cx="6615430" cy="5245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54755" y="1600200"/>
            <a:ext cx="6598285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7" name="コンテンツプレースホルダ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76370" y="967740"/>
            <a:ext cx="6101080" cy="5487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Web</a:t>
            </a:r>
            <a:r>
              <a:rPr lang="ja-JP" altLang="en-US">
                <a:sym typeface="+mn-ea"/>
              </a:rPr>
              <a:t>アプリケーションの</a:t>
            </a:r>
            <a:r>
              <a:rPr lang="ja-JP" altLang="en-US">
                <a:sym typeface="+mn-ea"/>
              </a:rPr>
              <a:t>進化</a:t>
            </a:r>
            <a:endParaRPr lang="ja-JP" altLang="en-US">
              <a:sym typeface="+mn-ea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7892415" y="1372870"/>
            <a:ext cx="2520315" cy="72009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AppSever(Apache/Nginx)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4530090" y="1372870"/>
            <a:ext cx="2378710" cy="720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Brower(IE)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5054283" y="1671955"/>
            <a:ext cx="133032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html</a:t>
            </a:r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/css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8487410" y="1671955"/>
            <a:ext cx="133032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perl/php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7892415" y="2510155"/>
            <a:ext cx="2520315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AppSever(Tomcat/IIS)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4530090" y="2510065"/>
            <a:ext cx="2378710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Brower(IE/Firefox)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054283" y="2820035"/>
            <a:ext cx="133032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html/css/</a:t>
            </a:r>
            <a:r>
              <a:rPr lang="en-US" altLang="ja-JP" sz="1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js</a:t>
            </a:r>
            <a:endParaRPr lang="en-US" altLang="ja-JP" sz="12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8487410" y="2820035"/>
            <a:ext cx="133032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java/.net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7892415" y="3646805"/>
            <a:ext cx="2520315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AppSever(Tomcat/IIS/NodeJs)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530090" y="3646715"/>
            <a:ext cx="2378710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Brower(IE/Firefox/Chrome)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054283" y="3955415"/>
            <a:ext cx="133032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html/css/js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8203565" y="3955415"/>
            <a:ext cx="189801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java/.net/</a:t>
            </a:r>
            <a:r>
              <a:rPr lang="en-US" altLang="ja-JP" sz="1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nodejs</a:t>
            </a:r>
            <a:endParaRPr lang="en-US" altLang="ja-JP" sz="12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7892415" y="4783455"/>
            <a:ext cx="2520315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AppSever(Tomcat/IIS/NodeJs)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4530090" y="4783365"/>
            <a:ext cx="2378710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Brower(Edge/Chrome)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4642485" y="5085715"/>
            <a:ext cx="2153920" cy="36004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html/css/</a:t>
            </a:r>
            <a:r>
              <a:rPr lang="en-US" altLang="ja-JP" sz="1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AngularJs</a:t>
            </a:r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(SPA)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8203565" y="5085715"/>
            <a:ext cx="189801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java/.net/nodejs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892415" y="5920105"/>
            <a:ext cx="2520315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AppSever(Tomcat/IIS/NodeJs)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4530090" y="5920015"/>
            <a:ext cx="2378710" cy="7194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ctr">
              <a:lnSpc>
                <a:spcPct val="100000"/>
              </a:lnSpc>
              <a:buNone/>
            </a:pPr>
            <a:r>
              <a:rPr lang="en-US" altLang="ja-JP" sz="1000">
                <a:latin typeface="Meiryo UI" panose="020B0604030504040204" charset="-128"/>
                <a:ea typeface="Meiryo UI" panose="020B0604030504040204" charset="-128"/>
              </a:rPr>
              <a:t>Brower(Edge/Chrome/Brave)</a:t>
            </a:r>
            <a:endParaRPr lang="en-US" altLang="ja-JP" sz="10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4627563" y="6214110"/>
            <a:ext cx="2183765" cy="36004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html/css/</a:t>
            </a:r>
            <a:r>
              <a:rPr lang="en-US" altLang="ja-JP" sz="1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R</a:t>
            </a:r>
            <a:r>
              <a:rPr lang="en-US" altLang="ja-JP" sz="1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eactJs</a:t>
            </a:r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(UICom)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8203565" y="6204585"/>
            <a:ext cx="1898015" cy="3600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</a:rPr>
              <a:t>java/.net/nodejs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3201035" y="1812925"/>
            <a:ext cx="1038225" cy="4294505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scaled="0"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1200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  <a:p>
            <a:pPr algn="ctr"/>
            <a:r>
              <a:rPr lang="ja-JP" altLang="en-US" sz="1200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アプリ</a:t>
            </a:r>
            <a:endParaRPr lang="ja-JP" altLang="en-US" sz="1200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  <a:p>
            <a:pPr algn="ctr"/>
            <a:r>
              <a:rPr lang="ja-JP" altLang="en-US" sz="1200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進化</a:t>
            </a:r>
            <a:endParaRPr lang="en-US" altLang="ja-JP" sz="1200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  <a:p>
            <a:pPr algn="ctr"/>
            <a:endParaRPr lang="en-US" altLang="ja-JP" sz="1200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725920" y="1732915"/>
            <a:ext cx="1189355" cy="0"/>
          </a:xfrm>
          <a:prstGeom prst="straightConnector1">
            <a:avLst/>
          </a:prstGeom>
          <a:ln w="31750">
            <a:solidFill>
              <a:srgbClr val="FFC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725920" y="2900680"/>
            <a:ext cx="1189355" cy="0"/>
          </a:xfrm>
          <a:prstGeom prst="straightConnector1">
            <a:avLst/>
          </a:prstGeom>
          <a:ln w="31750">
            <a:solidFill>
              <a:srgbClr val="FFC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725920" y="4032885"/>
            <a:ext cx="1189355" cy="0"/>
          </a:xfrm>
          <a:prstGeom prst="straightConnector1">
            <a:avLst/>
          </a:prstGeom>
          <a:ln w="31750">
            <a:solidFill>
              <a:srgbClr val="FFC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725920" y="5142865"/>
            <a:ext cx="1189355" cy="0"/>
          </a:xfrm>
          <a:prstGeom prst="straightConnector1">
            <a:avLst/>
          </a:prstGeom>
          <a:ln w="31750">
            <a:solidFill>
              <a:srgbClr val="FFC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6725920" y="6318250"/>
            <a:ext cx="1189355" cy="0"/>
          </a:xfrm>
          <a:prstGeom prst="straightConnector1">
            <a:avLst/>
          </a:prstGeom>
          <a:ln w="31750">
            <a:solidFill>
              <a:srgbClr val="FFC000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10630535" y="1417955"/>
            <a:ext cx="1320165" cy="2571115"/>
          </a:xfrm>
          <a:prstGeom prst="roundRect">
            <a:avLst>
              <a:gd name="adj" fmla="val 674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2000">
                <a:solidFill>
                  <a:srgbClr val="F9FBFA"/>
                </a:solidFill>
                <a:latin typeface="Meiryo UI" panose="020B0604030504040204" charset="-128"/>
                <a:ea typeface="Meiryo UI" panose="020B0604030504040204" charset="-128"/>
              </a:rPr>
              <a:t>ロジックとデータがサーバ側に集中</a:t>
            </a:r>
            <a:endParaRPr lang="ja-JP" altLang="en-US" sz="2000">
              <a:solidFill>
                <a:srgbClr val="F9FBFA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10630535" y="4058920"/>
            <a:ext cx="1320165" cy="2580640"/>
          </a:xfrm>
          <a:prstGeom prst="roundRect">
            <a:avLst>
              <a:gd name="adj" fmla="val 6740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2000">
                <a:solidFill>
                  <a:srgbClr val="F9FBFA"/>
                </a:solidFill>
                <a:latin typeface="Meiryo UI" panose="020B0604030504040204" charset="-128"/>
                <a:ea typeface="Meiryo UI" panose="020B0604030504040204" charset="-128"/>
              </a:rPr>
              <a:t>ロジックとデータが</a:t>
            </a:r>
            <a:endParaRPr lang="ja-JP" altLang="en-US" sz="2000">
              <a:solidFill>
                <a:srgbClr val="F9FBFA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ja-JP" altLang="en-US" sz="2000">
                <a:solidFill>
                  <a:srgbClr val="F9FBFA"/>
                </a:solidFill>
                <a:latin typeface="Meiryo UI" panose="020B0604030504040204" charset="-128"/>
                <a:ea typeface="Meiryo UI" panose="020B0604030504040204" charset="-128"/>
              </a:rPr>
              <a:t>サーバと</a:t>
            </a:r>
            <a:endParaRPr lang="ja-JP" altLang="en-US" sz="2000">
              <a:solidFill>
                <a:srgbClr val="F9FBFA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ja-JP" altLang="en-US" sz="2000">
                <a:solidFill>
                  <a:srgbClr val="F9FBFA"/>
                </a:solidFill>
                <a:latin typeface="Meiryo UI" panose="020B0604030504040204" charset="-128"/>
                <a:ea typeface="Meiryo UI" panose="020B0604030504040204" charset="-128"/>
              </a:rPr>
              <a:t>クライアントに分散</a:t>
            </a:r>
            <a:endParaRPr lang="ja-JP" altLang="en-US" sz="2000">
              <a:solidFill>
                <a:srgbClr val="F9FBFA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Node.Js</a:t>
            </a:r>
            <a:r>
              <a:rPr lang="ja-JP" altLang="en-US"/>
              <a:t>の</a:t>
            </a:r>
            <a:r>
              <a:rPr lang="ja-JP" altLang="en-US"/>
              <a:t>魅力</a:t>
            </a:r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31945" y="1947545"/>
            <a:ext cx="6094095" cy="4530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Node.Js</a:t>
            </a:r>
            <a:r>
              <a:rPr lang="ja-JP" altLang="en-US"/>
              <a:t>の</a:t>
            </a:r>
            <a:r>
              <a:rPr lang="ja-JP" altLang="en-US"/>
              <a:t>魅力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7020" y="1861820"/>
            <a:ext cx="652462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68725" y="1707515"/>
            <a:ext cx="66020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1600200"/>
            <a:ext cx="683133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85565" y="1727200"/>
            <a:ext cx="61855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7" name="コンテンツプレースホルダ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34130" y="1576070"/>
            <a:ext cx="6749415" cy="4951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5" name="コンテンツプレースホルダ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68800" y="1600200"/>
            <a:ext cx="51003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Node.Js</a:t>
            </a:r>
            <a:r>
              <a:rPr lang="ja-JP" altLang="en-US">
                <a:sym typeface="+mn-ea"/>
              </a:rPr>
              <a:t>の魅力</a:t>
            </a:r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8530" y="1600200"/>
            <a:ext cx="7317740" cy="4526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アート_青い椅子">
  <a:themeElements>
    <a:clrScheme name="">
      <a:dk1>
        <a:srgbClr val="000000"/>
      </a:dk1>
      <a:lt1>
        <a:srgbClr val="294B87"/>
      </a:lt1>
      <a:dk2>
        <a:srgbClr val="D9ECF3"/>
      </a:dk2>
      <a:lt2>
        <a:srgbClr val="002850"/>
      </a:lt2>
      <a:accent1>
        <a:srgbClr val="3F76BF"/>
      </a:accent1>
      <a:accent2>
        <a:srgbClr val="00B000"/>
      </a:accent2>
      <a:accent3>
        <a:srgbClr val="ACB2C3"/>
      </a:accent3>
      <a:accent4>
        <a:srgbClr val="000000"/>
      </a:accent4>
      <a:accent5>
        <a:srgbClr val="AFBDDB"/>
      </a:accent5>
      <a:accent6>
        <a:srgbClr val="009D00"/>
      </a:accent6>
      <a:hlink>
        <a:srgbClr val="589CDA"/>
      </a:hlink>
      <a:folHlink>
        <a:srgbClr val="FFE701"/>
      </a:folHlink>
    </a:clrScheme>
    <a:fontScheme name="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294B87"/>
        </a:lt1>
        <a:dk2>
          <a:srgbClr val="D9ECF3"/>
        </a:dk2>
        <a:lt2>
          <a:srgbClr val="002850"/>
        </a:lt2>
        <a:accent1>
          <a:srgbClr val="3F76BF"/>
        </a:accent1>
        <a:accent2>
          <a:srgbClr val="00B000"/>
        </a:accent2>
        <a:accent3>
          <a:srgbClr val="ACB2C3"/>
        </a:accent3>
        <a:accent4>
          <a:srgbClr val="000000"/>
        </a:accent4>
        <a:accent5>
          <a:srgbClr val="AFBDDB"/>
        </a:accent5>
        <a:accent6>
          <a:srgbClr val="009D00"/>
        </a:accent6>
        <a:hlink>
          <a:srgbClr val="589CDA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CC00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3399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DCA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CC00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E2E2AA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339933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ADCAAD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6600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B9AA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0099FF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9999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CACA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9900CC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WPS Presentation</Application>
  <PresentationFormat>宽屏</PresentationFormat>
  <Paragraphs>83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ＭＳ Ｐゴシック</vt:lpstr>
      <vt:lpstr>Wingdings</vt:lpstr>
      <vt:lpstr>SimSun</vt:lpstr>
      <vt:lpstr>Meiryo UI</vt:lpstr>
      <vt:lpstr>Microsoft YaHei</vt:lpstr>
      <vt:lpstr>ＭＳ Ｐゴシック</vt:lpstr>
      <vt:lpstr>Arial Unicode MS</vt:lpstr>
      <vt:lpstr>Calibri</vt:lpstr>
      <vt:lpstr>アート_青い椅子</vt:lpstr>
      <vt:lpstr>NodeJS基本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Node.Jsの魅力</vt:lpstr>
      <vt:lpstr>Webアプリケーションの進化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hcq</dc:creator>
  <cp:lastModifiedBy>ppbb</cp:lastModifiedBy>
  <cp:revision>8</cp:revision>
  <dcterms:created xsi:type="dcterms:W3CDTF">2015-12-11T07:38:00Z</dcterms:created>
  <dcterms:modified xsi:type="dcterms:W3CDTF">2024-01-28T07:01:39Z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1041-12.2.0.13215</vt:lpwstr>
  </property>
  <property fmtid="{D5CDD505-2E9C-101B-9397-08002B2CF9AE}" pid="3" name="ICV">
    <vt:lpwstr>E806D6644BF54766B3E403DD25D07C5F_12</vt:lpwstr>
  </property>
</Properties>
</file>